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423" r:id="rId2"/>
    <p:sldId id="430" r:id="rId3"/>
    <p:sldId id="425" r:id="rId4"/>
    <p:sldId id="442" r:id="rId5"/>
    <p:sldId id="443" r:id="rId6"/>
    <p:sldId id="426" r:id="rId7"/>
    <p:sldId id="450" r:id="rId8"/>
    <p:sldId id="444" r:id="rId9"/>
    <p:sldId id="451" r:id="rId10"/>
    <p:sldId id="452" r:id="rId11"/>
    <p:sldId id="329" r:id="rId12"/>
    <p:sldId id="304" r:id="rId13"/>
    <p:sldId id="305" r:id="rId14"/>
    <p:sldId id="307" r:id="rId15"/>
    <p:sldId id="309" r:id="rId16"/>
    <p:sldId id="311" r:id="rId17"/>
    <p:sldId id="326" r:id="rId18"/>
    <p:sldId id="266" r:id="rId19"/>
    <p:sldId id="267" r:id="rId20"/>
    <p:sldId id="445" r:id="rId21"/>
    <p:sldId id="446" r:id="rId22"/>
    <p:sldId id="447" r:id="rId23"/>
    <p:sldId id="436" r:id="rId24"/>
    <p:sldId id="435" r:id="rId25"/>
    <p:sldId id="440" r:id="rId26"/>
    <p:sldId id="441" r:id="rId27"/>
    <p:sldId id="431" r:id="rId28"/>
    <p:sldId id="448" r:id="rId29"/>
    <p:sldId id="437" r:id="rId30"/>
    <p:sldId id="438" r:id="rId31"/>
    <p:sldId id="439" r:id="rId32"/>
    <p:sldId id="449" r:id="rId33"/>
    <p:sldId id="453" r:id="rId34"/>
    <p:sldId id="454" r:id="rId35"/>
    <p:sldId id="455" r:id="rId36"/>
    <p:sldId id="458" r:id="rId37"/>
    <p:sldId id="456" r:id="rId38"/>
    <p:sldId id="45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5CF082-5891-466E-8610-1E42B515E5CA}">
          <p14:sldIdLst>
            <p14:sldId id="423"/>
            <p14:sldId id="430"/>
            <p14:sldId id="425"/>
            <p14:sldId id="442"/>
            <p14:sldId id="443"/>
            <p14:sldId id="426"/>
            <p14:sldId id="450"/>
            <p14:sldId id="444"/>
            <p14:sldId id="451"/>
            <p14:sldId id="452"/>
            <p14:sldId id="329"/>
            <p14:sldId id="304"/>
            <p14:sldId id="305"/>
            <p14:sldId id="307"/>
            <p14:sldId id="309"/>
            <p14:sldId id="311"/>
            <p14:sldId id="326"/>
            <p14:sldId id="266"/>
            <p14:sldId id="267"/>
            <p14:sldId id="445"/>
            <p14:sldId id="446"/>
            <p14:sldId id="447"/>
            <p14:sldId id="436"/>
            <p14:sldId id="435"/>
            <p14:sldId id="440"/>
            <p14:sldId id="441"/>
            <p14:sldId id="431"/>
            <p14:sldId id="448"/>
            <p14:sldId id="437"/>
            <p14:sldId id="438"/>
            <p14:sldId id="439"/>
            <p14:sldId id="449"/>
            <p14:sldId id="453"/>
            <p14:sldId id="454"/>
            <p14:sldId id="455"/>
            <p14:sldId id="458"/>
            <p14:sldId id="456"/>
            <p14:sldId id="4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39FC73-6AAF-4660-AADD-46A08F8F19BD}" v="100" dt="2021-10-28T17:31:10.0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90" y="3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9039FC73-6AAF-4660-AADD-46A08F8F19BD}"/>
    <pc:docChg chg="undo custSel addSld delSld modSld modSection">
      <pc:chgData name="Johnson, Chad" userId="29e26967-ee32-4210-a1e6-19e5305e9c5f" providerId="ADAL" clId="{9039FC73-6AAF-4660-AADD-46A08F8F19BD}" dt="2021-10-28T17:31:36.245" v="117" actId="20577"/>
      <pc:docMkLst>
        <pc:docMk/>
      </pc:docMkLst>
      <pc:sldChg chg="addSp delSp modSp setBg">
        <pc:chgData name="Johnson, Chad" userId="29e26967-ee32-4210-a1e6-19e5305e9c5f" providerId="ADAL" clId="{9039FC73-6AAF-4660-AADD-46A08F8F19BD}" dt="2021-10-27T16:48:37.335" v="56"/>
        <pc:sldMkLst>
          <pc:docMk/>
          <pc:sldMk cId="3353811731" sldId="453"/>
        </pc:sldMkLst>
        <pc:spChg chg="del">
          <ac:chgData name="Johnson, Chad" userId="29e26967-ee32-4210-a1e6-19e5305e9c5f" providerId="ADAL" clId="{9039FC73-6AAF-4660-AADD-46A08F8F19BD}" dt="2021-10-27T16:45:49.877" v="0"/>
          <ac:spMkLst>
            <pc:docMk/>
            <pc:sldMk cId="3353811731" sldId="453"/>
            <ac:spMk id="3" creationId="{489245FF-9551-4EC0-82FD-0B427B22DC32}"/>
          </ac:spMkLst>
        </pc:spChg>
        <pc:spChg chg="del">
          <ac:chgData name="Johnson, Chad" userId="29e26967-ee32-4210-a1e6-19e5305e9c5f" providerId="ADAL" clId="{9039FC73-6AAF-4660-AADD-46A08F8F19BD}" dt="2021-10-27T16:47:12.766" v="45"/>
          <ac:spMkLst>
            <pc:docMk/>
            <pc:sldMk cId="3353811731" sldId="453"/>
            <ac:spMk id="7" creationId="{1424EB00-03A8-43DC-B74B-7367580CEFFE}"/>
          </ac:spMkLst>
        </pc:spChg>
        <pc:spChg chg="del">
          <ac:chgData name="Johnson, Chad" userId="29e26967-ee32-4210-a1e6-19e5305e9c5f" providerId="ADAL" clId="{9039FC73-6AAF-4660-AADD-46A08F8F19BD}" dt="2021-10-27T16:48:13.678" v="49"/>
          <ac:spMkLst>
            <pc:docMk/>
            <pc:sldMk cId="3353811731" sldId="453"/>
            <ac:spMk id="11" creationId="{95E039F0-1688-41E1-885A-D3710AB8A06D}"/>
          </ac:spMkLst>
        </pc:spChg>
        <pc:picChg chg="add mod">
          <ac:chgData name="Johnson, Chad" userId="29e26967-ee32-4210-a1e6-19e5305e9c5f" providerId="ADAL" clId="{9039FC73-6AAF-4660-AADD-46A08F8F19BD}" dt="2021-10-27T16:45:49.877" v="0"/>
          <ac:picMkLst>
            <pc:docMk/>
            <pc:sldMk cId="3353811731" sldId="453"/>
            <ac:picMk id="5" creationId="{BA3E1E6C-F161-4228-AB66-99CBC9D0DBED}"/>
          </ac:picMkLst>
        </pc:picChg>
        <pc:picChg chg="add mod">
          <ac:chgData name="Johnson, Chad" userId="29e26967-ee32-4210-a1e6-19e5305e9c5f" providerId="ADAL" clId="{9039FC73-6AAF-4660-AADD-46A08F8F19BD}" dt="2021-10-27T16:47:12.766" v="45"/>
          <ac:picMkLst>
            <pc:docMk/>
            <pc:sldMk cId="3353811731" sldId="453"/>
            <ac:picMk id="9" creationId="{EA471648-FCEC-44C3-8B44-348AE10FB81C}"/>
          </ac:picMkLst>
        </pc:picChg>
        <pc:picChg chg="add mod">
          <ac:chgData name="Johnson, Chad" userId="29e26967-ee32-4210-a1e6-19e5305e9c5f" providerId="ADAL" clId="{9039FC73-6AAF-4660-AADD-46A08F8F19BD}" dt="2021-10-27T16:48:13.678" v="49"/>
          <ac:picMkLst>
            <pc:docMk/>
            <pc:sldMk cId="3353811731" sldId="453"/>
            <ac:picMk id="13" creationId="{8A472FFD-0440-431A-8F4A-E66025E19F0F}"/>
          </ac:picMkLst>
        </pc:picChg>
      </pc:sldChg>
      <pc:sldChg chg="addSp delSp modSp">
        <pc:chgData name="Johnson, Chad" userId="29e26967-ee32-4210-a1e6-19e5305e9c5f" providerId="ADAL" clId="{9039FC73-6AAF-4660-AADD-46A08F8F19BD}" dt="2021-10-27T16:55:53.879" v="58"/>
        <pc:sldMkLst>
          <pc:docMk/>
          <pc:sldMk cId="769917208" sldId="454"/>
        </pc:sldMkLst>
        <pc:spChg chg="del">
          <ac:chgData name="Johnson, Chad" userId="29e26967-ee32-4210-a1e6-19e5305e9c5f" providerId="ADAL" clId="{9039FC73-6AAF-4660-AADD-46A08F8F19BD}" dt="2021-10-27T16:49:23.406" v="57"/>
          <ac:spMkLst>
            <pc:docMk/>
            <pc:sldMk cId="769917208" sldId="454"/>
            <ac:spMk id="3" creationId="{5E5DB87C-C725-4EE5-A97B-F094E9AF1D09}"/>
          </ac:spMkLst>
        </pc:spChg>
        <pc:spChg chg="del">
          <ac:chgData name="Johnson, Chad" userId="29e26967-ee32-4210-a1e6-19e5305e9c5f" providerId="ADAL" clId="{9039FC73-6AAF-4660-AADD-46A08F8F19BD}" dt="2021-10-27T16:55:53.879" v="58"/>
          <ac:spMkLst>
            <pc:docMk/>
            <pc:sldMk cId="769917208" sldId="454"/>
            <ac:spMk id="7" creationId="{FB5D4B30-2420-4472-9944-723C92CCFE64}"/>
          </ac:spMkLst>
        </pc:spChg>
        <pc:picChg chg="add mod">
          <ac:chgData name="Johnson, Chad" userId="29e26967-ee32-4210-a1e6-19e5305e9c5f" providerId="ADAL" clId="{9039FC73-6AAF-4660-AADD-46A08F8F19BD}" dt="2021-10-27T16:49:23.406" v="57"/>
          <ac:picMkLst>
            <pc:docMk/>
            <pc:sldMk cId="769917208" sldId="454"/>
            <ac:picMk id="5" creationId="{6E5A11A4-ECA2-49B4-86DA-4799A07DD491}"/>
          </ac:picMkLst>
        </pc:picChg>
        <pc:picChg chg="add mod">
          <ac:chgData name="Johnson, Chad" userId="29e26967-ee32-4210-a1e6-19e5305e9c5f" providerId="ADAL" clId="{9039FC73-6AAF-4660-AADD-46A08F8F19BD}" dt="2021-10-27T16:55:53.879" v="58"/>
          <ac:picMkLst>
            <pc:docMk/>
            <pc:sldMk cId="769917208" sldId="454"/>
            <ac:picMk id="9" creationId="{DD1DB368-67BA-419C-A5DC-78F6BF5FEA62}"/>
          </ac:picMkLst>
        </pc:picChg>
      </pc:sldChg>
      <pc:sldChg chg="addSp delSp modSp setBg">
        <pc:chgData name="Johnson, Chad" userId="29e26967-ee32-4210-a1e6-19e5305e9c5f" providerId="ADAL" clId="{9039FC73-6AAF-4660-AADD-46A08F8F19BD}" dt="2021-10-27T17:17:34.753" v="64"/>
        <pc:sldMkLst>
          <pc:docMk/>
          <pc:sldMk cId="3868189077" sldId="455"/>
        </pc:sldMkLst>
        <pc:spChg chg="del">
          <ac:chgData name="Johnson, Chad" userId="29e26967-ee32-4210-a1e6-19e5305e9c5f" providerId="ADAL" clId="{9039FC73-6AAF-4660-AADD-46A08F8F19BD}" dt="2021-10-27T17:17:15.908" v="59"/>
          <ac:spMkLst>
            <pc:docMk/>
            <pc:sldMk cId="3868189077" sldId="455"/>
            <ac:spMk id="3" creationId="{49B5A238-B7CA-44F4-8540-709453932AA8}"/>
          </ac:spMkLst>
        </pc:spChg>
        <pc:picChg chg="add mod">
          <ac:chgData name="Johnson, Chad" userId="29e26967-ee32-4210-a1e6-19e5305e9c5f" providerId="ADAL" clId="{9039FC73-6AAF-4660-AADD-46A08F8F19BD}" dt="2021-10-27T17:17:15.908" v="59"/>
          <ac:picMkLst>
            <pc:docMk/>
            <pc:sldMk cId="3868189077" sldId="455"/>
            <ac:picMk id="5" creationId="{3A4C76AC-F9D1-44D5-A029-084D277E9FF4}"/>
          </ac:picMkLst>
        </pc:picChg>
      </pc:sldChg>
      <pc:sldChg chg="addSp delSp modSp setBg">
        <pc:chgData name="Johnson, Chad" userId="29e26967-ee32-4210-a1e6-19e5305e9c5f" providerId="ADAL" clId="{9039FC73-6AAF-4660-AADD-46A08F8F19BD}" dt="2021-10-27T17:18:39.986" v="90"/>
        <pc:sldMkLst>
          <pc:docMk/>
          <pc:sldMk cId="1853666184" sldId="456"/>
        </pc:sldMkLst>
        <pc:spChg chg="del">
          <ac:chgData name="Johnson, Chad" userId="29e26967-ee32-4210-a1e6-19e5305e9c5f" providerId="ADAL" clId="{9039FC73-6AAF-4660-AADD-46A08F8F19BD}" dt="2021-10-27T17:18:20.187" v="65"/>
          <ac:spMkLst>
            <pc:docMk/>
            <pc:sldMk cId="1853666184" sldId="456"/>
            <ac:spMk id="3" creationId="{2CB7D051-A681-47CF-BE51-9E73F4BE1004}"/>
          </ac:spMkLst>
        </pc:spChg>
        <pc:picChg chg="add mod">
          <ac:chgData name="Johnson, Chad" userId="29e26967-ee32-4210-a1e6-19e5305e9c5f" providerId="ADAL" clId="{9039FC73-6AAF-4660-AADD-46A08F8F19BD}" dt="2021-10-27T17:18:20.187" v="65"/>
          <ac:picMkLst>
            <pc:docMk/>
            <pc:sldMk cId="1853666184" sldId="456"/>
            <ac:picMk id="5" creationId="{218DC4B9-9ACE-4F65-AB08-06DBD5E634CA}"/>
          </ac:picMkLst>
        </pc:picChg>
      </pc:sldChg>
      <pc:sldChg chg="addSp delSp modSp setBg">
        <pc:chgData name="Johnson, Chad" userId="29e26967-ee32-4210-a1e6-19e5305e9c5f" providerId="ADAL" clId="{9039FC73-6AAF-4660-AADD-46A08F8F19BD}" dt="2021-10-27T17:30:55.863" v="98"/>
        <pc:sldMkLst>
          <pc:docMk/>
          <pc:sldMk cId="2237736839" sldId="457"/>
        </pc:sldMkLst>
        <pc:spChg chg="del">
          <ac:chgData name="Johnson, Chad" userId="29e26967-ee32-4210-a1e6-19e5305e9c5f" providerId="ADAL" clId="{9039FC73-6AAF-4660-AADD-46A08F8F19BD}" dt="2021-10-27T17:30:11.955" v="91"/>
          <ac:spMkLst>
            <pc:docMk/>
            <pc:sldMk cId="2237736839" sldId="457"/>
            <ac:spMk id="3" creationId="{3FF6C011-F835-40B6-9B4F-DE41BC7663B9}"/>
          </ac:spMkLst>
        </pc:spChg>
        <pc:picChg chg="add mod">
          <ac:chgData name="Johnson, Chad" userId="29e26967-ee32-4210-a1e6-19e5305e9c5f" providerId="ADAL" clId="{9039FC73-6AAF-4660-AADD-46A08F8F19BD}" dt="2021-10-27T17:30:11.955" v="91"/>
          <ac:picMkLst>
            <pc:docMk/>
            <pc:sldMk cId="2237736839" sldId="457"/>
            <ac:picMk id="5" creationId="{08174E64-0B61-4232-9C99-D8ABCF479EC4}"/>
          </ac:picMkLst>
        </pc:picChg>
      </pc:sldChg>
      <pc:sldChg chg="new del">
        <pc:chgData name="Johnson, Chad" userId="29e26967-ee32-4210-a1e6-19e5305e9c5f" providerId="ADAL" clId="{9039FC73-6AAF-4660-AADD-46A08F8F19BD}" dt="2021-10-28T17:30:53.428" v="100" actId="680"/>
        <pc:sldMkLst>
          <pc:docMk/>
          <pc:sldMk cId="43179014" sldId="458"/>
        </pc:sldMkLst>
      </pc:sldChg>
      <pc:sldChg chg="addSp delSp modSp add mod">
        <pc:chgData name="Johnson, Chad" userId="29e26967-ee32-4210-a1e6-19e5305e9c5f" providerId="ADAL" clId="{9039FC73-6AAF-4660-AADD-46A08F8F19BD}" dt="2021-10-28T17:31:36.245" v="117" actId="20577"/>
        <pc:sldMkLst>
          <pc:docMk/>
          <pc:sldMk cId="2662800214" sldId="458"/>
        </pc:sldMkLst>
        <pc:spChg chg="mod">
          <ac:chgData name="Johnson, Chad" userId="29e26967-ee32-4210-a1e6-19e5305e9c5f" providerId="ADAL" clId="{9039FC73-6AAF-4660-AADD-46A08F8F19BD}" dt="2021-10-28T17:31:36.245" v="117" actId="20577"/>
          <ac:spMkLst>
            <pc:docMk/>
            <pc:sldMk cId="2662800214" sldId="458"/>
            <ac:spMk id="2" creationId="{3AB82775-3E72-4591-8A45-5FFC7D5BED84}"/>
          </ac:spMkLst>
        </pc:spChg>
        <pc:spChg chg="add del mod">
          <ac:chgData name="Johnson, Chad" userId="29e26967-ee32-4210-a1e6-19e5305e9c5f" providerId="ADAL" clId="{9039FC73-6AAF-4660-AADD-46A08F8F19BD}" dt="2021-10-28T17:31:10.022" v="103"/>
          <ac:spMkLst>
            <pc:docMk/>
            <pc:sldMk cId="2662800214" sldId="458"/>
            <ac:spMk id="4" creationId="{B1CA865A-9EE3-4375-924B-33B354907D9C}"/>
          </ac:spMkLst>
        </pc:spChg>
        <pc:picChg chg="del">
          <ac:chgData name="Johnson, Chad" userId="29e26967-ee32-4210-a1e6-19e5305e9c5f" providerId="ADAL" clId="{9039FC73-6AAF-4660-AADD-46A08F8F19BD}" dt="2021-10-28T17:30:58.095" v="102" actId="478"/>
          <ac:picMkLst>
            <pc:docMk/>
            <pc:sldMk cId="2662800214" sldId="458"/>
            <ac:picMk id="5" creationId="{3A4C76AC-F9D1-44D5-A029-084D277E9FF4}"/>
          </ac:picMkLst>
        </pc:picChg>
        <pc:picChg chg="add mod">
          <ac:chgData name="Johnson, Chad" userId="29e26967-ee32-4210-a1e6-19e5305e9c5f" providerId="ADAL" clId="{9039FC73-6AAF-4660-AADD-46A08F8F19BD}" dt="2021-10-28T17:31:25.245" v="110" actId="1076"/>
          <ac:picMkLst>
            <pc:docMk/>
            <pc:sldMk cId="2662800214" sldId="458"/>
            <ac:picMk id="7" creationId="{90AF9DC4-CD4B-4572-A04E-3260AD100DAC}"/>
          </ac:picMkLst>
        </pc:picChg>
      </pc:sldChg>
    </pc:docChg>
  </pc:docChgLst>
  <pc:docChgLst>
    <pc:chgData name="Johnson, Chad" userId="29e26967-ee32-4210-a1e6-19e5305e9c5f" providerId="ADAL" clId="{CD917281-E8CC-46AF-8378-A498B0E44644}"/>
    <pc:docChg chg="undo custSel addSld delSld modSld sldOrd modSection">
      <pc:chgData name="Johnson, Chad" userId="29e26967-ee32-4210-a1e6-19e5305e9c5f" providerId="ADAL" clId="{CD917281-E8CC-46AF-8378-A498B0E44644}" dt="2021-10-26T15:04:25.481" v="1485" actId="1076"/>
      <pc:docMkLst>
        <pc:docMk/>
      </pc:docMkLst>
      <pc:sldChg chg="modSp mod chgLayout">
        <pc:chgData name="Johnson, Chad" userId="29e26967-ee32-4210-a1e6-19e5305e9c5f" providerId="ADAL" clId="{CD917281-E8CC-46AF-8378-A498B0E44644}" dt="2021-10-26T14:48:44.348" v="1469" actId="20577"/>
        <pc:sldMkLst>
          <pc:docMk/>
          <pc:sldMk cId="727074859" sldId="266"/>
        </pc:sldMkLst>
        <pc:spChg chg="mod ord">
          <ac:chgData name="Johnson, Chad" userId="29e26967-ee32-4210-a1e6-19e5305e9c5f" providerId="ADAL" clId="{CD917281-E8CC-46AF-8378-A498B0E44644}" dt="2021-10-26T14:47:32.554" v="1451" actId="700"/>
          <ac:spMkLst>
            <pc:docMk/>
            <pc:sldMk cId="727074859" sldId="266"/>
            <ac:spMk id="2" creationId="{00000000-0000-0000-0000-000000000000}"/>
          </ac:spMkLst>
        </pc:spChg>
        <pc:spChg chg="mod ord">
          <ac:chgData name="Johnson, Chad" userId="29e26967-ee32-4210-a1e6-19e5305e9c5f" providerId="ADAL" clId="{CD917281-E8CC-46AF-8378-A498B0E44644}" dt="2021-10-26T14:48:44.348" v="1469" actId="20577"/>
          <ac:spMkLst>
            <pc:docMk/>
            <pc:sldMk cId="727074859" sldId="266"/>
            <ac:spMk id="3" creationId="{00000000-0000-0000-0000-000000000000}"/>
          </ac:spMkLst>
        </pc:spChg>
      </pc:sldChg>
      <pc:sldChg chg="addSp modSp mod modClrScheme chgLayout">
        <pc:chgData name="Johnson, Chad" userId="29e26967-ee32-4210-a1e6-19e5305e9c5f" providerId="ADAL" clId="{CD917281-E8CC-46AF-8378-A498B0E44644}" dt="2021-10-26T14:49:55.645" v="1482" actId="5793"/>
        <pc:sldMkLst>
          <pc:docMk/>
          <pc:sldMk cId="950684180" sldId="267"/>
        </pc:sldMkLst>
        <pc:spChg chg="mod ord">
          <ac:chgData name="Johnson, Chad" userId="29e26967-ee32-4210-a1e6-19e5305e9c5f" providerId="ADAL" clId="{CD917281-E8CC-46AF-8378-A498B0E44644}" dt="2021-10-26T14:49:44.911" v="1472" actId="700"/>
          <ac:spMkLst>
            <pc:docMk/>
            <pc:sldMk cId="950684180" sldId="267"/>
            <ac:spMk id="2" creationId="{00000000-0000-0000-0000-000000000000}"/>
          </ac:spMkLst>
        </pc:spChg>
        <pc:spChg chg="mod ord">
          <ac:chgData name="Johnson, Chad" userId="29e26967-ee32-4210-a1e6-19e5305e9c5f" providerId="ADAL" clId="{CD917281-E8CC-46AF-8378-A498B0E44644}" dt="2021-10-26T14:49:49.570" v="1473" actId="21"/>
          <ac:spMkLst>
            <pc:docMk/>
            <pc:sldMk cId="950684180" sldId="267"/>
            <ac:spMk id="3" creationId="{00000000-0000-0000-0000-000000000000}"/>
          </ac:spMkLst>
        </pc:spChg>
        <pc:spChg chg="add mod ord">
          <ac:chgData name="Johnson, Chad" userId="29e26967-ee32-4210-a1e6-19e5305e9c5f" providerId="ADAL" clId="{CD917281-E8CC-46AF-8378-A498B0E44644}" dt="2021-10-26T14:49:55.645" v="1482" actId="5793"/>
          <ac:spMkLst>
            <pc:docMk/>
            <pc:sldMk cId="950684180" sldId="267"/>
            <ac:spMk id="4" creationId="{7909D0A8-B284-42CB-8EE9-7229D65ED221}"/>
          </ac:spMkLst>
        </pc:spChg>
      </pc:sldChg>
      <pc:sldChg chg="delSp modSp mod">
        <pc:chgData name="Johnson, Chad" userId="29e26967-ee32-4210-a1e6-19e5305e9c5f" providerId="ADAL" clId="{CD917281-E8CC-46AF-8378-A498B0E44644}" dt="2021-10-25T16:14:49.036" v="137" actId="20577"/>
        <pc:sldMkLst>
          <pc:docMk/>
          <pc:sldMk cId="0" sldId="304"/>
        </pc:sldMkLst>
        <pc:spChg chg="del">
          <ac:chgData name="Johnson, Chad" userId="29e26967-ee32-4210-a1e6-19e5305e9c5f" providerId="ADAL" clId="{CD917281-E8CC-46AF-8378-A498B0E44644}" dt="2021-10-25T15:44:02.282" v="46" actId="478"/>
          <ac:spMkLst>
            <pc:docMk/>
            <pc:sldMk cId="0" sldId="304"/>
            <ac:spMk id="5" creationId="{00000000-0000-0000-0000-000000000000}"/>
          </ac:spMkLst>
        </pc:spChg>
        <pc:spChg chg="mod">
          <ac:chgData name="Johnson, Chad" userId="29e26967-ee32-4210-a1e6-19e5305e9c5f" providerId="ADAL" clId="{CD917281-E8CC-46AF-8378-A498B0E44644}" dt="2021-10-25T16:14:49.036" v="137" actId="20577"/>
          <ac:spMkLst>
            <pc:docMk/>
            <pc:sldMk cId="0" sldId="304"/>
            <ac:spMk id="356355" creationId="{00000000-0000-0000-0000-000000000000}"/>
          </ac:spMkLst>
        </pc:spChg>
      </pc:sldChg>
      <pc:sldChg chg="delSp modSp mod">
        <pc:chgData name="Johnson, Chad" userId="29e26967-ee32-4210-a1e6-19e5305e9c5f" providerId="ADAL" clId="{CD917281-E8CC-46AF-8378-A498B0E44644}" dt="2021-10-25T15:46:38.243" v="58" actId="255"/>
        <pc:sldMkLst>
          <pc:docMk/>
          <pc:sldMk cId="0" sldId="305"/>
        </pc:sldMkLst>
        <pc:spChg chg="del">
          <ac:chgData name="Johnson, Chad" userId="29e26967-ee32-4210-a1e6-19e5305e9c5f" providerId="ADAL" clId="{CD917281-E8CC-46AF-8378-A498B0E44644}" dt="2021-10-25T15:45:39.904" v="48" actId="478"/>
          <ac:spMkLst>
            <pc:docMk/>
            <pc:sldMk cId="0" sldId="305"/>
            <ac:spMk id="5" creationId="{00000000-0000-0000-0000-000000000000}"/>
          </ac:spMkLst>
        </pc:spChg>
        <pc:spChg chg="mod">
          <ac:chgData name="Johnson, Chad" userId="29e26967-ee32-4210-a1e6-19e5305e9c5f" providerId="ADAL" clId="{CD917281-E8CC-46AF-8378-A498B0E44644}" dt="2021-10-25T15:46:38.243" v="58" actId="255"/>
          <ac:spMkLst>
            <pc:docMk/>
            <pc:sldMk cId="0" sldId="305"/>
            <ac:spMk id="358403" creationId="{00000000-0000-0000-0000-000000000000}"/>
          </ac:spMkLst>
        </pc:spChg>
      </pc:sldChg>
      <pc:sldChg chg="delSp modSp mod">
        <pc:chgData name="Johnson, Chad" userId="29e26967-ee32-4210-a1e6-19e5305e9c5f" providerId="ADAL" clId="{CD917281-E8CC-46AF-8378-A498B0E44644}" dt="2021-10-25T15:46:20.354" v="57" actId="255"/>
        <pc:sldMkLst>
          <pc:docMk/>
          <pc:sldMk cId="0" sldId="307"/>
        </pc:sldMkLst>
        <pc:spChg chg="del">
          <ac:chgData name="Johnson, Chad" userId="29e26967-ee32-4210-a1e6-19e5305e9c5f" providerId="ADAL" clId="{CD917281-E8CC-46AF-8378-A498B0E44644}" dt="2021-10-25T15:45:44.225" v="49" actId="478"/>
          <ac:spMkLst>
            <pc:docMk/>
            <pc:sldMk cId="0" sldId="307"/>
            <ac:spMk id="5" creationId="{00000000-0000-0000-0000-000000000000}"/>
          </ac:spMkLst>
        </pc:spChg>
        <pc:spChg chg="mod">
          <ac:chgData name="Johnson, Chad" userId="29e26967-ee32-4210-a1e6-19e5305e9c5f" providerId="ADAL" clId="{CD917281-E8CC-46AF-8378-A498B0E44644}" dt="2021-10-25T15:46:20.354" v="57" actId="255"/>
          <ac:spMkLst>
            <pc:docMk/>
            <pc:sldMk cId="0" sldId="307"/>
            <ac:spMk id="380931" creationId="{00000000-0000-0000-0000-000000000000}"/>
          </ac:spMkLst>
        </pc:spChg>
      </pc:sldChg>
      <pc:sldChg chg="delSp modSp mod">
        <pc:chgData name="Johnson, Chad" userId="29e26967-ee32-4210-a1e6-19e5305e9c5f" providerId="ADAL" clId="{CD917281-E8CC-46AF-8378-A498B0E44644}" dt="2021-10-25T15:46:11.475" v="56" actId="255"/>
        <pc:sldMkLst>
          <pc:docMk/>
          <pc:sldMk cId="0" sldId="309"/>
        </pc:sldMkLst>
        <pc:spChg chg="del">
          <ac:chgData name="Johnson, Chad" userId="29e26967-ee32-4210-a1e6-19e5305e9c5f" providerId="ADAL" clId="{CD917281-E8CC-46AF-8378-A498B0E44644}" dt="2021-10-25T15:45:47.547" v="50" actId="478"/>
          <ac:spMkLst>
            <pc:docMk/>
            <pc:sldMk cId="0" sldId="309"/>
            <ac:spMk id="5" creationId="{00000000-0000-0000-0000-000000000000}"/>
          </ac:spMkLst>
        </pc:spChg>
        <pc:spChg chg="mod">
          <ac:chgData name="Johnson, Chad" userId="29e26967-ee32-4210-a1e6-19e5305e9c5f" providerId="ADAL" clId="{CD917281-E8CC-46AF-8378-A498B0E44644}" dt="2021-10-25T15:46:11.475" v="56" actId="255"/>
          <ac:spMkLst>
            <pc:docMk/>
            <pc:sldMk cId="0" sldId="309"/>
            <ac:spMk id="382979" creationId="{00000000-0000-0000-0000-000000000000}"/>
          </ac:spMkLst>
        </pc:spChg>
      </pc:sldChg>
      <pc:sldChg chg="delSp modSp mod">
        <pc:chgData name="Johnson, Chad" userId="29e26967-ee32-4210-a1e6-19e5305e9c5f" providerId="ADAL" clId="{CD917281-E8CC-46AF-8378-A498B0E44644}" dt="2021-10-25T15:46:05.258" v="55" actId="20577"/>
        <pc:sldMkLst>
          <pc:docMk/>
          <pc:sldMk cId="0" sldId="311"/>
        </pc:sldMkLst>
        <pc:spChg chg="del">
          <ac:chgData name="Johnson, Chad" userId="29e26967-ee32-4210-a1e6-19e5305e9c5f" providerId="ADAL" clId="{CD917281-E8CC-46AF-8378-A498B0E44644}" dt="2021-10-25T15:45:49.859" v="51" actId="478"/>
          <ac:spMkLst>
            <pc:docMk/>
            <pc:sldMk cId="0" sldId="311"/>
            <ac:spMk id="5" creationId="{00000000-0000-0000-0000-000000000000}"/>
          </ac:spMkLst>
        </pc:spChg>
        <pc:spChg chg="mod">
          <ac:chgData name="Johnson, Chad" userId="29e26967-ee32-4210-a1e6-19e5305e9c5f" providerId="ADAL" clId="{CD917281-E8CC-46AF-8378-A498B0E44644}" dt="2021-10-25T15:46:05.258" v="55" actId="20577"/>
          <ac:spMkLst>
            <pc:docMk/>
            <pc:sldMk cId="0" sldId="311"/>
            <ac:spMk id="391171" creationId="{00000000-0000-0000-0000-000000000000}"/>
          </ac:spMkLst>
        </pc:spChg>
      </pc:sldChg>
      <pc:sldChg chg="del">
        <pc:chgData name="Johnson, Chad" userId="29e26967-ee32-4210-a1e6-19e5305e9c5f" providerId="ADAL" clId="{CD917281-E8CC-46AF-8378-A498B0E44644}" dt="2021-10-25T15:32:06.669" v="1" actId="47"/>
        <pc:sldMkLst>
          <pc:docMk/>
          <pc:sldMk cId="668940330" sldId="320"/>
        </pc:sldMkLst>
      </pc:sldChg>
      <pc:sldChg chg="del">
        <pc:chgData name="Johnson, Chad" userId="29e26967-ee32-4210-a1e6-19e5305e9c5f" providerId="ADAL" clId="{CD917281-E8CC-46AF-8378-A498B0E44644}" dt="2021-10-25T15:32:06.669" v="1" actId="47"/>
        <pc:sldMkLst>
          <pc:docMk/>
          <pc:sldMk cId="2387850895" sldId="321"/>
        </pc:sldMkLst>
      </pc:sldChg>
      <pc:sldChg chg="del">
        <pc:chgData name="Johnson, Chad" userId="29e26967-ee32-4210-a1e6-19e5305e9c5f" providerId="ADAL" clId="{CD917281-E8CC-46AF-8378-A498B0E44644}" dt="2021-10-25T15:32:06.669" v="1" actId="47"/>
        <pc:sldMkLst>
          <pc:docMk/>
          <pc:sldMk cId="3361541491" sldId="322"/>
        </pc:sldMkLst>
      </pc:sldChg>
      <pc:sldChg chg="del">
        <pc:chgData name="Johnson, Chad" userId="29e26967-ee32-4210-a1e6-19e5305e9c5f" providerId="ADAL" clId="{CD917281-E8CC-46AF-8378-A498B0E44644}" dt="2021-10-25T15:32:06.669" v="1" actId="47"/>
        <pc:sldMkLst>
          <pc:docMk/>
          <pc:sldMk cId="80711728" sldId="323"/>
        </pc:sldMkLst>
      </pc:sldChg>
      <pc:sldChg chg="del">
        <pc:chgData name="Johnson, Chad" userId="29e26967-ee32-4210-a1e6-19e5305e9c5f" providerId="ADAL" clId="{CD917281-E8CC-46AF-8378-A498B0E44644}" dt="2021-10-25T15:32:06.669" v="1" actId="47"/>
        <pc:sldMkLst>
          <pc:docMk/>
          <pc:sldMk cId="2560631170" sldId="324"/>
        </pc:sldMkLst>
      </pc:sldChg>
      <pc:sldChg chg="del">
        <pc:chgData name="Johnson, Chad" userId="29e26967-ee32-4210-a1e6-19e5305e9c5f" providerId="ADAL" clId="{CD917281-E8CC-46AF-8378-A498B0E44644}" dt="2021-10-25T15:32:06.669" v="1" actId="47"/>
        <pc:sldMkLst>
          <pc:docMk/>
          <pc:sldMk cId="453997634" sldId="325"/>
        </pc:sldMkLst>
      </pc:sldChg>
      <pc:sldChg chg="addSp modSp mod ord modAnim">
        <pc:chgData name="Johnson, Chad" userId="29e26967-ee32-4210-a1e6-19e5305e9c5f" providerId="ADAL" clId="{CD917281-E8CC-46AF-8378-A498B0E44644}" dt="2021-10-25T17:02:21.443" v="1204"/>
        <pc:sldMkLst>
          <pc:docMk/>
          <pc:sldMk cId="3197908368" sldId="326"/>
        </pc:sldMkLst>
        <pc:spChg chg="mod">
          <ac:chgData name="Johnson, Chad" userId="29e26967-ee32-4210-a1e6-19e5305e9c5f" providerId="ADAL" clId="{CD917281-E8CC-46AF-8378-A498B0E44644}" dt="2021-10-25T16:21:06.560" v="473" actId="14100"/>
          <ac:spMkLst>
            <pc:docMk/>
            <pc:sldMk cId="3197908368" sldId="326"/>
            <ac:spMk id="5" creationId="{AD29A8B3-87B3-49B8-BF63-77B48707DAF6}"/>
          </ac:spMkLst>
        </pc:spChg>
        <pc:picChg chg="add mod">
          <ac:chgData name="Johnson, Chad" userId="29e26967-ee32-4210-a1e6-19e5305e9c5f" providerId="ADAL" clId="{CD917281-E8CC-46AF-8378-A498B0E44644}" dt="2021-10-25T17:02:19.465" v="1203" actId="1076"/>
          <ac:picMkLst>
            <pc:docMk/>
            <pc:sldMk cId="3197908368" sldId="326"/>
            <ac:picMk id="4098" creationId="{B640D121-8B74-486F-882C-06EC26CD9369}"/>
          </ac:picMkLst>
        </pc:picChg>
      </pc:sldChg>
      <pc:sldChg chg="del">
        <pc:chgData name="Johnson, Chad" userId="29e26967-ee32-4210-a1e6-19e5305e9c5f" providerId="ADAL" clId="{CD917281-E8CC-46AF-8378-A498B0E44644}" dt="2021-10-25T16:17:45.565" v="140" actId="47"/>
        <pc:sldMkLst>
          <pc:docMk/>
          <pc:sldMk cId="2810212572" sldId="327"/>
        </pc:sldMkLst>
      </pc:sldChg>
      <pc:sldChg chg="del">
        <pc:chgData name="Johnson, Chad" userId="29e26967-ee32-4210-a1e6-19e5305e9c5f" providerId="ADAL" clId="{CD917281-E8CC-46AF-8378-A498B0E44644}" dt="2021-10-25T16:17:48.066" v="141" actId="47"/>
        <pc:sldMkLst>
          <pc:docMk/>
          <pc:sldMk cId="2448564694" sldId="328"/>
        </pc:sldMkLst>
      </pc:sldChg>
      <pc:sldChg chg="del">
        <pc:chgData name="Johnson, Chad" userId="29e26967-ee32-4210-a1e6-19e5305e9c5f" providerId="ADAL" clId="{CD917281-E8CC-46AF-8378-A498B0E44644}" dt="2021-10-25T16:16:45.273" v="138" actId="47"/>
        <pc:sldMkLst>
          <pc:docMk/>
          <pc:sldMk cId="1034846134" sldId="330"/>
        </pc:sldMkLst>
      </pc:sldChg>
      <pc:sldChg chg="modSp mod">
        <pc:chgData name="Johnson, Chad" userId="29e26967-ee32-4210-a1e6-19e5305e9c5f" providerId="ADAL" clId="{CD917281-E8CC-46AF-8378-A498B0E44644}" dt="2021-10-26T14:47:08.659" v="1449" actId="1076"/>
        <pc:sldMkLst>
          <pc:docMk/>
          <pc:sldMk cId="2055612342" sldId="423"/>
        </pc:sldMkLst>
        <pc:spChg chg="mod">
          <ac:chgData name="Johnson, Chad" userId="29e26967-ee32-4210-a1e6-19e5305e9c5f" providerId="ADAL" clId="{CD917281-E8CC-46AF-8378-A498B0E44644}" dt="2021-10-26T14:47:08.659" v="1449" actId="1076"/>
          <ac:spMkLst>
            <pc:docMk/>
            <pc:sldMk cId="2055612342" sldId="423"/>
            <ac:spMk id="7" creationId="{8C826E09-D81B-4F36-9203-7EE2D55C1888}"/>
          </ac:spMkLst>
        </pc:spChg>
      </pc:sldChg>
      <pc:sldChg chg="del">
        <pc:chgData name="Johnson, Chad" userId="29e26967-ee32-4210-a1e6-19e5305e9c5f" providerId="ADAL" clId="{CD917281-E8CC-46AF-8378-A498B0E44644}" dt="2021-10-25T16:16:48.393" v="139" actId="47"/>
        <pc:sldMkLst>
          <pc:docMk/>
          <pc:sldMk cId="408995048" sldId="424"/>
        </pc:sldMkLst>
      </pc:sldChg>
      <pc:sldChg chg="del">
        <pc:chgData name="Johnson, Chad" userId="29e26967-ee32-4210-a1e6-19e5305e9c5f" providerId="ADAL" clId="{CD917281-E8CC-46AF-8378-A498B0E44644}" dt="2021-09-28T17:06:09.512" v="0"/>
        <pc:sldMkLst>
          <pc:docMk/>
          <pc:sldMk cId="2249309813" sldId="424"/>
        </pc:sldMkLst>
      </pc:sldChg>
      <pc:sldChg chg="del">
        <pc:chgData name="Johnson, Chad" userId="29e26967-ee32-4210-a1e6-19e5305e9c5f" providerId="ADAL" clId="{CD917281-E8CC-46AF-8378-A498B0E44644}" dt="2021-09-28T17:06:09.512" v="0"/>
        <pc:sldMkLst>
          <pc:docMk/>
          <pc:sldMk cId="2141972665" sldId="425"/>
        </pc:sldMkLst>
      </pc:sldChg>
      <pc:sldChg chg="modSp mod ord">
        <pc:chgData name="Johnson, Chad" userId="29e26967-ee32-4210-a1e6-19e5305e9c5f" providerId="ADAL" clId="{CD917281-E8CC-46AF-8378-A498B0E44644}" dt="2021-10-25T15:47:55.117" v="63" actId="255"/>
        <pc:sldMkLst>
          <pc:docMk/>
          <pc:sldMk cId="4151909017" sldId="425"/>
        </pc:sldMkLst>
        <pc:spChg chg="mod">
          <ac:chgData name="Johnson, Chad" userId="29e26967-ee32-4210-a1e6-19e5305e9c5f" providerId="ADAL" clId="{CD917281-E8CC-46AF-8378-A498B0E44644}" dt="2021-10-25T15:47:55.117" v="63" actId="255"/>
          <ac:spMkLst>
            <pc:docMk/>
            <pc:sldMk cId="4151909017" sldId="425"/>
            <ac:spMk id="5" creationId="{AD29A8B3-87B3-49B8-BF63-77B48707DAF6}"/>
          </ac:spMkLst>
        </pc:spChg>
      </pc:sldChg>
      <pc:sldChg chg="del ord">
        <pc:chgData name="Johnson, Chad" userId="29e26967-ee32-4210-a1e6-19e5305e9c5f" providerId="ADAL" clId="{CD917281-E8CC-46AF-8378-A498B0E44644}" dt="2021-10-25T15:47:43.419" v="62"/>
        <pc:sldMkLst>
          <pc:docMk/>
          <pc:sldMk cId="2284624523" sldId="430"/>
        </pc:sldMkLst>
      </pc:sldChg>
      <pc:sldChg chg="addSp delSp modSp del mod ord modAnim">
        <pc:chgData name="Johnson, Chad" userId="29e26967-ee32-4210-a1e6-19e5305e9c5f" providerId="ADAL" clId="{CD917281-E8CC-46AF-8378-A498B0E44644}" dt="2021-10-25T17:15:35.570" v="1234"/>
        <pc:sldMkLst>
          <pc:docMk/>
          <pc:sldMk cId="4097173952" sldId="431"/>
        </pc:sldMkLst>
        <pc:spChg chg="mod">
          <ac:chgData name="Johnson, Chad" userId="29e26967-ee32-4210-a1e6-19e5305e9c5f" providerId="ADAL" clId="{CD917281-E8CC-46AF-8378-A498B0E44644}" dt="2021-10-25T17:06:02.277" v="1216" actId="20577"/>
          <ac:spMkLst>
            <pc:docMk/>
            <pc:sldMk cId="4097173952" sldId="431"/>
            <ac:spMk id="2" creationId="{7DA5C925-FF9D-45D7-B3AC-A3C8A9A725A4}"/>
          </ac:spMkLst>
        </pc:spChg>
        <pc:picChg chg="add mod">
          <ac:chgData name="Johnson, Chad" userId="29e26967-ee32-4210-a1e6-19e5305e9c5f" providerId="ADAL" clId="{CD917281-E8CC-46AF-8378-A498B0E44644}" dt="2021-10-25T17:15:32.644" v="1233" actId="1076"/>
          <ac:picMkLst>
            <pc:docMk/>
            <pc:sldMk cId="4097173952" sldId="431"/>
            <ac:picMk id="5" creationId="{B1139076-13C1-4DD8-83BA-B05B1C02251B}"/>
          </ac:picMkLst>
        </pc:picChg>
        <pc:picChg chg="add del mod">
          <ac:chgData name="Johnson, Chad" userId="29e26967-ee32-4210-a1e6-19e5305e9c5f" providerId="ADAL" clId="{CD917281-E8CC-46AF-8378-A498B0E44644}" dt="2021-10-25T17:08:21.305" v="1218" actId="478"/>
          <ac:picMkLst>
            <pc:docMk/>
            <pc:sldMk cId="4097173952" sldId="431"/>
            <ac:picMk id="5122" creationId="{E4EE9928-3908-4AE1-969F-D13D2FB0CAD7}"/>
          </ac:picMkLst>
        </pc:picChg>
        <pc:picChg chg="add del mod">
          <ac:chgData name="Johnson, Chad" userId="29e26967-ee32-4210-a1e6-19e5305e9c5f" providerId="ADAL" clId="{CD917281-E8CC-46AF-8378-A498B0E44644}" dt="2021-10-25T17:15:27.839" v="1232" actId="478"/>
          <ac:picMkLst>
            <pc:docMk/>
            <pc:sldMk cId="4097173952" sldId="431"/>
            <ac:picMk id="5124" creationId="{2D6AE44D-CDD2-4967-B389-0B169AEF93C4}"/>
          </ac:picMkLst>
        </pc:picChg>
      </pc:sldChg>
      <pc:sldChg chg="del">
        <pc:chgData name="Johnson, Chad" userId="29e26967-ee32-4210-a1e6-19e5305e9c5f" providerId="ADAL" clId="{CD917281-E8CC-46AF-8378-A498B0E44644}" dt="2021-09-28T17:06:09.512" v="0"/>
        <pc:sldMkLst>
          <pc:docMk/>
          <pc:sldMk cId="1566050493" sldId="435"/>
        </pc:sldMkLst>
      </pc:sldChg>
      <pc:sldChg chg="modSp del mod">
        <pc:chgData name="Johnson, Chad" userId="29e26967-ee32-4210-a1e6-19e5305e9c5f" providerId="ADAL" clId="{CD917281-E8CC-46AF-8378-A498B0E44644}" dt="2021-10-25T16:54:19.173" v="1172" actId="20577"/>
        <pc:sldMkLst>
          <pc:docMk/>
          <pc:sldMk cId="2807325754" sldId="436"/>
        </pc:sldMkLst>
        <pc:spChg chg="mod">
          <ac:chgData name="Johnson, Chad" userId="29e26967-ee32-4210-a1e6-19e5305e9c5f" providerId="ADAL" clId="{CD917281-E8CC-46AF-8378-A498B0E44644}" dt="2021-10-25T16:49:31.616" v="1068" actId="14100"/>
          <ac:spMkLst>
            <pc:docMk/>
            <pc:sldMk cId="2807325754" sldId="436"/>
            <ac:spMk id="2" creationId="{6BEE892F-E0E6-4014-86B1-43B61B3BAFB8}"/>
          </ac:spMkLst>
        </pc:spChg>
        <pc:spChg chg="mod">
          <ac:chgData name="Johnson, Chad" userId="29e26967-ee32-4210-a1e6-19e5305e9c5f" providerId="ADAL" clId="{CD917281-E8CC-46AF-8378-A498B0E44644}" dt="2021-10-25T16:54:19.173" v="1172" actId="20577"/>
          <ac:spMkLst>
            <pc:docMk/>
            <pc:sldMk cId="2807325754" sldId="436"/>
            <ac:spMk id="3" creationId="{D9E7365E-7DB5-49A7-87BE-327EEECC2F91}"/>
          </ac:spMkLst>
        </pc:spChg>
      </pc:sldChg>
      <pc:sldChg chg="del ord">
        <pc:chgData name="Johnson, Chad" userId="29e26967-ee32-4210-a1e6-19e5305e9c5f" providerId="ADAL" clId="{CD917281-E8CC-46AF-8378-A498B0E44644}" dt="2021-10-25T16:47:30.261" v="1037"/>
        <pc:sldMkLst>
          <pc:docMk/>
          <pc:sldMk cId="666821944" sldId="437"/>
        </pc:sldMkLst>
      </pc:sldChg>
      <pc:sldChg chg="del ord">
        <pc:chgData name="Johnson, Chad" userId="29e26967-ee32-4210-a1e6-19e5305e9c5f" providerId="ADAL" clId="{CD917281-E8CC-46AF-8378-A498B0E44644}" dt="2021-10-25T16:47:30.261" v="1037"/>
        <pc:sldMkLst>
          <pc:docMk/>
          <pc:sldMk cId="3532439539" sldId="438"/>
        </pc:sldMkLst>
      </pc:sldChg>
      <pc:sldChg chg="del ord">
        <pc:chgData name="Johnson, Chad" userId="29e26967-ee32-4210-a1e6-19e5305e9c5f" providerId="ADAL" clId="{CD917281-E8CC-46AF-8378-A498B0E44644}" dt="2021-10-25T16:47:30.261" v="1037"/>
        <pc:sldMkLst>
          <pc:docMk/>
          <pc:sldMk cId="3174332520" sldId="439"/>
        </pc:sldMkLst>
      </pc:sldChg>
      <pc:sldChg chg="del">
        <pc:chgData name="Johnson, Chad" userId="29e26967-ee32-4210-a1e6-19e5305e9c5f" providerId="ADAL" clId="{CD917281-E8CC-46AF-8378-A498B0E44644}" dt="2021-09-28T17:06:09.512" v="0"/>
        <pc:sldMkLst>
          <pc:docMk/>
          <pc:sldMk cId="1941949794" sldId="440"/>
        </pc:sldMkLst>
      </pc:sldChg>
      <pc:sldChg chg="addSp modSp mod ord modAnim">
        <pc:chgData name="Johnson, Chad" userId="29e26967-ee32-4210-a1e6-19e5305e9c5f" providerId="ADAL" clId="{CD917281-E8CC-46AF-8378-A498B0E44644}" dt="2021-10-25T17:01:40.176" v="1199"/>
        <pc:sldMkLst>
          <pc:docMk/>
          <pc:sldMk cId="2815234147" sldId="440"/>
        </pc:sldMkLst>
        <pc:spChg chg="mod">
          <ac:chgData name="Johnson, Chad" userId="29e26967-ee32-4210-a1e6-19e5305e9c5f" providerId="ADAL" clId="{CD917281-E8CC-46AF-8378-A498B0E44644}" dt="2021-10-25T16:47:39.991" v="1038" actId="255"/>
          <ac:spMkLst>
            <pc:docMk/>
            <pc:sldMk cId="2815234147" sldId="440"/>
            <ac:spMk id="5" creationId="{AD29A8B3-87B3-49B8-BF63-77B48707DAF6}"/>
          </ac:spMkLst>
        </pc:spChg>
        <pc:picChg chg="add mod">
          <ac:chgData name="Johnson, Chad" userId="29e26967-ee32-4210-a1e6-19e5305e9c5f" providerId="ADAL" clId="{CD917281-E8CC-46AF-8378-A498B0E44644}" dt="2021-10-25T17:01:34.161" v="1197" actId="1076"/>
          <ac:picMkLst>
            <pc:docMk/>
            <pc:sldMk cId="2815234147" sldId="440"/>
            <ac:picMk id="3074" creationId="{F6045BD1-D0C2-4FF0-8759-39C2D311FD97}"/>
          </ac:picMkLst>
        </pc:picChg>
        <pc:picChg chg="add mod">
          <ac:chgData name="Johnson, Chad" userId="29e26967-ee32-4210-a1e6-19e5305e9c5f" providerId="ADAL" clId="{CD917281-E8CC-46AF-8378-A498B0E44644}" dt="2021-10-25T17:01:36.791" v="1198" actId="1076"/>
          <ac:picMkLst>
            <pc:docMk/>
            <pc:sldMk cId="2815234147" sldId="440"/>
            <ac:picMk id="3076" creationId="{2F717FA3-36D3-487B-AC1D-64211F8EA5A3}"/>
          </ac:picMkLst>
        </pc:picChg>
      </pc:sldChg>
      <pc:sldChg chg="modSp mod">
        <pc:chgData name="Johnson, Chad" userId="29e26967-ee32-4210-a1e6-19e5305e9c5f" providerId="ADAL" clId="{CD917281-E8CC-46AF-8378-A498B0E44644}" dt="2021-10-25T17:03:19.866" v="1205" actId="255"/>
        <pc:sldMkLst>
          <pc:docMk/>
          <pc:sldMk cId="379996096" sldId="441"/>
        </pc:sldMkLst>
        <pc:spChg chg="mod">
          <ac:chgData name="Johnson, Chad" userId="29e26967-ee32-4210-a1e6-19e5305e9c5f" providerId="ADAL" clId="{CD917281-E8CC-46AF-8378-A498B0E44644}" dt="2021-10-25T16:58:16.817" v="1188" actId="20577"/>
          <ac:spMkLst>
            <pc:docMk/>
            <pc:sldMk cId="379996096" sldId="441"/>
            <ac:spMk id="4" creationId="{08AF0A78-68F0-4BD4-9A8A-D74A8CD8A40D}"/>
          </ac:spMkLst>
        </pc:spChg>
        <pc:spChg chg="mod">
          <ac:chgData name="Johnson, Chad" userId="29e26967-ee32-4210-a1e6-19e5305e9c5f" providerId="ADAL" clId="{CD917281-E8CC-46AF-8378-A498B0E44644}" dt="2021-10-25T17:03:19.866" v="1205" actId="255"/>
          <ac:spMkLst>
            <pc:docMk/>
            <pc:sldMk cId="379996096" sldId="441"/>
            <ac:spMk id="5" creationId="{AD29A8B3-87B3-49B8-BF63-77B48707DAF6}"/>
          </ac:spMkLst>
        </pc:spChg>
      </pc:sldChg>
      <pc:sldChg chg="del">
        <pc:chgData name="Johnson, Chad" userId="29e26967-ee32-4210-a1e6-19e5305e9c5f" providerId="ADAL" clId="{CD917281-E8CC-46AF-8378-A498B0E44644}" dt="2021-09-28T17:06:09.512" v="0"/>
        <pc:sldMkLst>
          <pc:docMk/>
          <pc:sldMk cId="2605981985" sldId="441"/>
        </pc:sldMkLst>
      </pc:sldChg>
      <pc:sldChg chg="modSp mod">
        <pc:chgData name="Johnson, Chad" userId="29e26967-ee32-4210-a1e6-19e5305e9c5f" providerId="ADAL" clId="{CD917281-E8CC-46AF-8378-A498B0E44644}" dt="2021-10-25T15:34:03.698" v="5" actId="20577"/>
        <pc:sldMkLst>
          <pc:docMk/>
          <pc:sldMk cId="238017464" sldId="442"/>
        </pc:sldMkLst>
        <pc:spChg chg="mod">
          <ac:chgData name="Johnson, Chad" userId="29e26967-ee32-4210-a1e6-19e5305e9c5f" providerId="ADAL" clId="{CD917281-E8CC-46AF-8378-A498B0E44644}" dt="2021-10-25T15:34:03.698" v="5" actId="20577"/>
          <ac:spMkLst>
            <pc:docMk/>
            <pc:sldMk cId="238017464" sldId="442"/>
            <ac:spMk id="3" creationId="{37B58697-501F-4EF8-8A08-718EE2A89E7A}"/>
          </ac:spMkLst>
        </pc:spChg>
      </pc:sldChg>
      <pc:sldChg chg="modSp new mod">
        <pc:chgData name="Johnson, Chad" userId="29e26967-ee32-4210-a1e6-19e5305e9c5f" providerId="ADAL" clId="{CD917281-E8CC-46AF-8378-A498B0E44644}" dt="2021-10-25T15:42:48.257" v="44" actId="20577"/>
        <pc:sldMkLst>
          <pc:docMk/>
          <pc:sldMk cId="2408933360" sldId="444"/>
        </pc:sldMkLst>
        <pc:spChg chg="mod">
          <ac:chgData name="Johnson, Chad" userId="29e26967-ee32-4210-a1e6-19e5305e9c5f" providerId="ADAL" clId="{CD917281-E8CC-46AF-8378-A498B0E44644}" dt="2021-10-25T15:42:48.257" v="44" actId="20577"/>
          <ac:spMkLst>
            <pc:docMk/>
            <pc:sldMk cId="2408933360" sldId="444"/>
            <ac:spMk id="2" creationId="{68E15D12-7CC4-4D99-A633-1B9D3AF45333}"/>
          </ac:spMkLst>
        </pc:spChg>
        <pc:spChg chg="mod">
          <ac:chgData name="Johnson, Chad" userId="29e26967-ee32-4210-a1e6-19e5305e9c5f" providerId="ADAL" clId="{CD917281-E8CC-46AF-8378-A498B0E44644}" dt="2021-10-25T15:41:56.394" v="32" actId="255"/>
          <ac:spMkLst>
            <pc:docMk/>
            <pc:sldMk cId="2408933360" sldId="444"/>
            <ac:spMk id="3" creationId="{EC9B3A0D-6EC8-4498-9439-82A397AAAF0E}"/>
          </ac:spMkLst>
        </pc:spChg>
      </pc:sldChg>
      <pc:sldChg chg="addSp modSp add mod modAnim">
        <pc:chgData name="Johnson, Chad" userId="29e26967-ee32-4210-a1e6-19e5305e9c5f" providerId="ADAL" clId="{CD917281-E8CC-46AF-8378-A498B0E44644}" dt="2021-10-25T16:26:57.950" v="594" actId="1076"/>
        <pc:sldMkLst>
          <pc:docMk/>
          <pc:sldMk cId="783604732" sldId="445"/>
        </pc:sldMkLst>
        <pc:spChg chg="mod">
          <ac:chgData name="Johnson, Chad" userId="29e26967-ee32-4210-a1e6-19e5305e9c5f" providerId="ADAL" clId="{CD917281-E8CC-46AF-8378-A498B0E44644}" dt="2021-10-25T16:21:53.659" v="514" actId="20577"/>
          <ac:spMkLst>
            <pc:docMk/>
            <pc:sldMk cId="783604732" sldId="445"/>
            <ac:spMk id="4" creationId="{08AF0A78-68F0-4BD4-9A8A-D74A8CD8A40D}"/>
          </ac:spMkLst>
        </pc:spChg>
        <pc:spChg chg="mod">
          <ac:chgData name="Johnson, Chad" userId="29e26967-ee32-4210-a1e6-19e5305e9c5f" providerId="ADAL" clId="{CD917281-E8CC-46AF-8378-A498B0E44644}" dt="2021-10-25T16:21:21.568" v="478" actId="14100"/>
          <ac:spMkLst>
            <pc:docMk/>
            <pc:sldMk cId="783604732" sldId="445"/>
            <ac:spMk id="5" creationId="{AD29A8B3-87B3-49B8-BF63-77B48707DAF6}"/>
          </ac:spMkLst>
        </pc:spChg>
        <pc:picChg chg="add mod">
          <ac:chgData name="Johnson, Chad" userId="29e26967-ee32-4210-a1e6-19e5305e9c5f" providerId="ADAL" clId="{CD917281-E8CC-46AF-8378-A498B0E44644}" dt="2021-10-25T16:26:57.950" v="594" actId="1076"/>
          <ac:picMkLst>
            <pc:docMk/>
            <pc:sldMk cId="783604732" sldId="445"/>
            <ac:picMk id="1026" creationId="{615D83E1-E3B6-48E6-8D8D-B872FB5E3474}"/>
          </ac:picMkLst>
        </pc:picChg>
      </pc:sldChg>
      <pc:sldChg chg="modSp new del mod">
        <pc:chgData name="Johnson, Chad" userId="29e26967-ee32-4210-a1e6-19e5305e9c5f" providerId="ADAL" clId="{CD917281-E8CC-46AF-8378-A498B0E44644}" dt="2021-10-25T16:14:37.743" v="124" actId="680"/>
        <pc:sldMkLst>
          <pc:docMk/>
          <pc:sldMk cId="3271205217" sldId="445"/>
        </pc:sldMkLst>
        <pc:spChg chg="mod">
          <ac:chgData name="Johnson, Chad" userId="29e26967-ee32-4210-a1e6-19e5305e9c5f" providerId="ADAL" clId="{CD917281-E8CC-46AF-8378-A498B0E44644}" dt="2021-10-25T16:14:37.230" v="123" actId="20577"/>
          <ac:spMkLst>
            <pc:docMk/>
            <pc:sldMk cId="3271205217" sldId="445"/>
            <ac:spMk id="2" creationId="{D730018B-0053-499D-BB12-5BA71378CB2E}"/>
          </ac:spMkLst>
        </pc:spChg>
        <pc:spChg chg="mod">
          <ac:chgData name="Johnson, Chad" userId="29e26967-ee32-4210-a1e6-19e5305e9c5f" providerId="ADAL" clId="{CD917281-E8CC-46AF-8378-A498B0E44644}" dt="2021-10-25T16:14:35.341" v="120" actId="20577"/>
          <ac:spMkLst>
            <pc:docMk/>
            <pc:sldMk cId="3271205217" sldId="445"/>
            <ac:spMk id="3" creationId="{32481507-C752-44E6-97BD-389BA3DF2AB3}"/>
          </ac:spMkLst>
        </pc:spChg>
      </pc:sldChg>
      <pc:sldChg chg="addSp modSp new mod modAnim">
        <pc:chgData name="Johnson, Chad" userId="29e26967-ee32-4210-a1e6-19e5305e9c5f" providerId="ADAL" clId="{CD917281-E8CC-46AF-8378-A498B0E44644}" dt="2021-10-25T16:45:48.103" v="1035"/>
        <pc:sldMkLst>
          <pc:docMk/>
          <pc:sldMk cId="2684171753" sldId="446"/>
        </pc:sldMkLst>
        <pc:spChg chg="mod">
          <ac:chgData name="Johnson, Chad" userId="29e26967-ee32-4210-a1e6-19e5305e9c5f" providerId="ADAL" clId="{CD917281-E8CC-46AF-8378-A498B0E44644}" dt="2021-10-25T16:27:04.387" v="600" actId="20577"/>
          <ac:spMkLst>
            <pc:docMk/>
            <pc:sldMk cId="2684171753" sldId="446"/>
            <ac:spMk id="2" creationId="{0F7CA646-C417-49FD-A3C3-0714A2ACE0DB}"/>
          </ac:spMkLst>
        </pc:spChg>
        <pc:spChg chg="mod">
          <ac:chgData name="Johnson, Chad" userId="29e26967-ee32-4210-a1e6-19e5305e9c5f" providerId="ADAL" clId="{CD917281-E8CC-46AF-8378-A498B0E44644}" dt="2021-10-25T16:45:36.566" v="1031" actId="20577"/>
          <ac:spMkLst>
            <pc:docMk/>
            <pc:sldMk cId="2684171753" sldId="446"/>
            <ac:spMk id="3" creationId="{E48E527E-A24D-4777-9654-52998FEADE1D}"/>
          </ac:spMkLst>
        </pc:spChg>
        <pc:picChg chg="add mod">
          <ac:chgData name="Johnson, Chad" userId="29e26967-ee32-4210-a1e6-19e5305e9c5f" providerId="ADAL" clId="{CD917281-E8CC-46AF-8378-A498B0E44644}" dt="2021-10-25T16:45:45.551" v="1034" actId="1076"/>
          <ac:picMkLst>
            <pc:docMk/>
            <pc:sldMk cId="2684171753" sldId="446"/>
            <ac:picMk id="2050" creationId="{B5D695F6-F272-42A4-90CB-9B48DCB688A6}"/>
          </ac:picMkLst>
        </pc:picChg>
      </pc:sldChg>
      <pc:sldChg chg="addSp delSp modSp new mod modClrScheme chgLayout">
        <pc:chgData name="Johnson, Chad" userId="29e26967-ee32-4210-a1e6-19e5305e9c5f" providerId="ADAL" clId="{CD917281-E8CC-46AF-8378-A498B0E44644}" dt="2021-10-26T15:04:25.481" v="1485" actId="1076"/>
        <pc:sldMkLst>
          <pc:docMk/>
          <pc:sldMk cId="419925658" sldId="447"/>
        </pc:sldMkLst>
        <pc:spChg chg="del">
          <ac:chgData name="Johnson, Chad" userId="29e26967-ee32-4210-a1e6-19e5305e9c5f" providerId="ADAL" clId="{CD917281-E8CC-46AF-8378-A498B0E44644}" dt="2021-10-25T17:11:58.118" v="1222" actId="700"/>
          <ac:spMkLst>
            <pc:docMk/>
            <pc:sldMk cId="419925658" sldId="447"/>
            <ac:spMk id="2" creationId="{E1F9ED5F-D66F-4615-A6A1-6199C1221BFA}"/>
          </ac:spMkLst>
        </pc:spChg>
        <pc:spChg chg="del">
          <ac:chgData name="Johnson, Chad" userId="29e26967-ee32-4210-a1e6-19e5305e9c5f" providerId="ADAL" clId="{CD917281-E8CC-46AF-8378-A498B0E44644}" dt="2021-10-25T17:11:58.118" v="1222" actId="700"/>
          <ac:spMkLst>
            <pc:docMk/>
            <pc:sldMk cId="419925658" sldId="447"/>
            <ac:spMk id="3" creationId="{9C56B4FF-64E6-41DD-9739-2583DFE4E79E}"/>
          </ac:spMkLst>
        </pc:spChg>
        <pc:picChg chg="add mod">
          <ac:chgData name="Johnson, Chad" userId="29e26967-ee32-4210-a1e6-19e5305e9c5f" providerId="ADAL" clId="{CD917281-E8CC-46AF-8378-A498B0E44644}" dt="2021-10-26T15:04:25.481" v="1485" actId="1076"/>
          <ac:picMkLst>
            <pc:docMk/>
            <pc:sldMk cId="419925658" sldId="447"/>
            <ac:picMk id="6146" creationId="{F7B64A48-5721-40E5-AFC4-58243159C115}"/>
          </ac:picMkLst>
        </pc:picChg>
      </pc:sldChg>
      <pc:sldChg chg="addSp delSp modSp add mod modAnim">
        <pc:chgData name="Johnson, Chad" userId="29e26967-ee32-4210-a1e6-19e5305e9c5f" providerId="ADAL" clId="{CD917281-E8CC-46AF-8378-A498B0E44644}" dt="2021-10-25T17:16:17.134" v="1245" actId="1076"/>
        <pc:sldMkLst>
          <pc:docMk/>
          <pc:sldMk cId="188149065" sldId="448"/>
        </pc:sldMkLst>
        <pc:spChg chg="del">
          <ac:chgData name="Johnson, Chad" userId="29e26967-ee32-4210-a1e6-19e5305e9c5f" providerId="ADAL" clId="{CD917281-E8CC-46AF-8378-A498B0E44644}" dt="2021-10-25T17:15:45.874" v="1238" actId="478"/>
          <ac:spMkLst>
            <pc:docMk/>
            <pc:sldMk cId="188149065" sldId="448"/>
            <ac:spMk id="2" creationId="{7DA5C925-FF9D-45D7-B3AC-A3C8A9A725A4}"/>
          </ac:spMkLst>
        </pc:spChg>
        <pc:spChg chg="del">
          <ac:chgData name="Johnson, Chad" userId="29e26967-ee32-4210-a1e6-19e5305e9c5f" providerId="ADAL" clId="{CD917281-E8CC-46AF-8378-A498B0E44644}" dt="2021-10-25T17:15:41.977" v="1236" actId="478"/>
          <ac:spMkLst>
            <pc:docMk/>
            <pc:sldMk cId="188149065" sldId="448"/>
            <ac:spMk id="3" creationId="{710B12BA-6E7F-4DAB-B3F2-CE4A961C1369}"/>
          </ac:spMkLst>
        </pc:spChg>
        <pc:spChg chg="add del mod">
          <ac:chgData name="Johnson, Chad" userId="29e26967-ee32-4210-a1e6-19e5305e9c5f" providerId="ADAL" clId="{CD917281-E8CC-46AF-8378-A498B0E44644}" dt="2021-10-25T17:15:43.584" v="1237" actId="478"/>
          <ac:spMkLst>
            <pc:docMk/>
            <pc:sldMk cId="188149065" sldId="448"/>
            <ac:spMk id="6" creationId="{FDC852ED-21A7-47CE-BB08-EBA2763D6AB7}"/>
          </ac:spMkLst>
        </pc:spChg>
        <pc:spChg chg="add del mod">
          <ac:chgData name="Johnson, Chad" userId="29e26967-ee32-4210-a1e6-19e5305e9c5f" providerId="ADAL" clId="{CD917281-E8CC-46AF-8378-A498B0E44644}" dt="2021-10-25T17:15:46.999" v="1239" actId="478"/>
          <ac:spMkLst>
            <pc:docMk/>
            <pc:sldMk cId="188149065" sldId="448"/>
            <ac:spMk id="8" creationId="{BED7FA91-650C-4839-9868-75C2B8954140}"/>
          </ac:spMkLst>
        </pc:spChg>
        <pc:picChg chg="del">
          <ac:chgData name="Johnson, Chad" userId="29e26967-ee32-4210-a1e6-19e5305e9c5f" providerId="ADAL" clId="{CD917281-E8CC-46AF-8378-A498B0E44644}" dt="2021-10-25T17:15:39.510" v="1235" actId="478"/>
          <ac:picMkLst>
            <pc:docMk/>
            <pc:sldMk cId="188149065" sldId="448"/>
            <ac:picMk id="5" creationId="{B1139076-13C1-4DD8-83BA-B05B1C02251B}"/>
          </ac:picMkLst>
        </pc:picChg>
        <pc:picChg chg="mod">
          <ac:chgData name="Johnson, Chad" userId="29e26967-ee32-4210-a1e6-19e5305e9c5f" providerId="ADAL" clId="{CD917281-E8CC-46AF-8378-A498B0E44644}" dt="2021-10-25T17:16:17.134" v="1245" actId="1076"/>
          <ac:picMkLst>
            <pc:docMk/>
            <pc:sldMk cId="188149065" sldId="448"/>
            <ac:picMk id="5124" creationId="{2D6AE44D-CDD2-4967-B389-0B169AEF93C4}"/>
          </ac:picMkLst>
        </pc:picChg>
      </pc:sldChg>
      <pc:sldChg chg="addSp delSp modSp new mod">
        <pc:chgData name="Johnson, Chad" userId="29e26967-ee32-4210-a1e6-19e5305e9c5f" providerId="ADAL" clId="{CD917281-E8CC-46AF-8378-A498B0E44644}" dt="2021-10-25T17:30:01.184" v="1407" actId="207"/>
        <pc:sldMkLst>
          <pc:docMk/>
          <pc:sldMk cId="1753797373" sldId="449"/>
        </pc:sldMkLst>
        <pc:spChg chg="mod">
          <ac:chgData name="Johnson, Chad" userId="29e26967-ee32-4210-a1e6-19e5305e9c5f" providerId="ADAL" clId="{CD917281-E8CC-46AF-8378-A498B0E44644}" dt="2021-10-25T17:19:59.169" v="1257" actId="20577"/>
          <ac:spMkLst>
            <pc:docMk/>
            <pc:sldMk cId="1753797373" sldId="449"/>
            <ac:spMk id="2" creationId="{F29614F7-4BB8-4A89-B925-CA8743394C19}"/>
          </ac:spMkLst>
        </pc:spChg>
        <pc:spChg chg="del">
          <ac:chgData name="Johnson, Chad" userId="29e26967-ee32-4210-a1e6-19e5305e9c5f" providerId="ADAL" clId="{CD917281-E8CC-46AF-8378-A498B0E44644}" dt="2021-10-25T17:19:54.254" v="1247" actId="3680"/>
          <ac:spMkLst>
            <pc:docMk/>
            <pc:sldMk cId="1753797373" sldId="449"/>
            <ac:spMk id="3" creationId="{696EB5C2-C42E-4E38-AD04-81A56BF5BF80}"/>
          </ac:spMkLst>
        </pc:spChg>
        <pc:graphicFrameChg chg="add mod ord modGraphic">
          <ac:chgData name="Johnson, Chad" userId="29e26967-ee32-4210-a1e6-19e5305e9c5f" providerId="ADAL" clId="{CD917281-E8CC-46AF-8378-A498B0E44644}" dt="2021-10-25T17:30:01.184" v="1407" actId="207"/>
          <ac:graphicFrameMkLst>
            <pc:docMk/>
            <pc:sldMk cId="1753797373" sldId="449"/>
            <ac:graphicFrameMk id="4" creationId="{E63E7364-875B-4466-8DBD-D21F372F0E4F}"/>
          </ac:graphicFrameMkLst>
        </pc:graphicFrameChg>
        <pc:picChg chg="add del mod">
          <ac:chgData name="Johnson, Chad" userId="29e26967-ee32-4210-a1e6-19e5305e9c5f" providerId="ADAL" clId="{CD917281-E8CC-46AF-8378-A498B0E44644}" dt="2021-10-25T17:21:20.071" v="1342" actId="478"/>
          <ac:picMkLst>
            <pc:docMk/>
            <pc:sldMk cId="1753797373" sldId="449"/>
            <ac:picMk id="6" creationId="{672AE949-C55E-4406-AA39-40F067EBF645}"/>
          </ac:picMkLst>
        </pc:picChg>
      </pc:sldChg>
      <pc:sldChg chg="addSp delSp modSp new mod modClrScheme chgLayout">
        <pc:chgData name="Johnson, Chad" userId="29e26967-ee32-4210-a1e6-19e5305e9c5f" providerId="ADAL" clId="{CD917281-E8CC-46AF-8378-A498B0E44644}" dt="2021-10-25T17:32:08.181" v="1422" actId="1076"/>
        <pc:sldMkLst>
          <pc:docMk/>
          <pc:sldMk cId="345935537" sldId="450"/>
        </pc:sldMkLst>
        <pc:spChg chg="del">
          <ac:chgData name="Johnson, Chad" userId="29e26967-ee32-4210-a1e6-19e5305e9c5f" providerId="ADAL" clId="{CD917281-E8CC-46AF-8378-A498B0E44644}" dt="2021-10-25T17:31:21.183" v="1409" actId="700"/>
          <ac:spMkLst>
            <pc:docMk/>
            <pc:sldMk cId="345935537" sldId="450"/>
            <ac:spMk id="2" creationId="{40E18093-D4D8-43EB-B5F1-7CAF7EFB54A1}"/>
          </ac:spMkLst>
        </pc:spChg>
        <pc:spChg chg="del">
          <ac:chgData name="Johnson, Chad" userId="29e26967-ee32-4210-a1e6-19e5305e9c5f" providerId="ADAL" clId="{CD917281-E8CC-46AF-8378-A498B0E44644}" dt="2021-10-25T17:31:21.183" v="1409" actId="700"/>
          <ac:spMkLst>
            <pc:docMk/>
            <pc:sldMk cId="345935537" sldId="450"/>
            <ac:spMk id="3" creationId="{120A37A4-4B9A-4C94-93CC-5602EA2DF038}"/>
          </ac:spMkLst>
        </pc:spChg>
        <pc:picChg chg="add mod">
          <ac:chgData name="Johnson, Chad" userId="29e26967-ee32-4210-a1e6-19e5305e9c5f" providerId="ADAL" clId="{CD917281-E8CC-46AF-8378-A498B0E44644}" dt="2021-10-25T17:32:08.181" v="1422" actId="1076"/>
          <ac:picMkLst>
            <pc:docMk/>
            <pc:sldMk cId="345935537" sldId="450"/>
            <ac:picMk id="1026" creationId="{B03682E7-D236-4D52-AC65-F6A0D4CBFEAF}"/>
          </ac:picMkLst>
        </pc:picChg>
      </pc:sldChg>
      <pc:sldChg chg="addSp delSp modSp new mod modClrScheme modAnim chgLayout">
        <pc:chgData name="Johnson, Chad" userId="29e26967-ee32-4210-a1e6-19e5305e9c5f" providerId="ADAL" clId="{CD917281-E8CC-46AF-8378-A498B0E44644}" dt="2021-10-25T17:33:59.363" v="1437"/>
        <pc:sldMkLst>
          <pc:docMk/>
          <pc:sldMk cId="3500297618" sldId="451"/>
        </pc:sldMkLst>
        <pc:spChg chg="del">
          <ac:chgData name="Johnson, Chad" userId="29e26967-ee32-4210-a1e6-19e5305e9c5f" providerId="ADAL" clId="{CD917281-E8CC-46AF-8378-A498B0E44644}" dt="2021-10-25T17:32:50.196" v="1424" actId="700"/>
          <ac:spMkLst>
            <pc:docMk/>
            <pc:sldMk cId="3500297618" sldId="451"/>
            <ac:spMk id="2" creationId="{7D8B2270-E995-4343-BD24-370C00354D3E}"/>
          </ac:spMkLst>
        </pc:spChg>
        <pc:spChg chg="del">
          <ac:chgData name="Johnson, Chad" userId="29e26967-ee32-4210-a1e6-19e5305e9c5f" providerId="ADAL" clId="{CD917281-E8CC-46AF-8378-A498B0E44644}" dt="2021-10-25T17:32:50.196" v="1424" actId="700"/>
          <ac:spMkLst>
            <pc:docMk/>
            <pc:sldMk cId="3500297618" sldId="451"/>
            <ac:spMk id="3" creationId="{F5F5121B-9984-4DDB-A0D8-A357B8724F90}"/>
          </ac:spMkLst>
        </pc:spChg>
        <pc:picChg chg="add mod">
          <ac:chgData name="Johnson, Chad" userId="29e26967-ee32-4210-a1e6-19e5305e9c5f" providerId="ADAL" clId="{CD917281-E8CC-46AF-8378-A498B0E44644}" dt="2021-10-25T17:33:58.171" v="1436" actId="166"/>
          <ac:picMkLst>
            <pc:docMk/>
            <pc:sldMk cId="3500297618" sldId="451"/>
            <ac:picMk id="2050" creationId="{217B9C2A-E219-48A2-AA7E-B28C4CA04CC0}"/>
          </ac:picMkLst>
        </pc:picChg>
        <pc:picChg chg="add mod">
          <ac:chgData name="Johnson, Chad" userId="29e26967-ee32-4210-a1e6-19e5305e9c5f" providerId="ADAL" clId="{CD917281-E8CC-46AF-8378-A498B0E44644}" dt="2021-10-25T17:33:52.984" v="1435" actId="1076"/>
          <ac:picMkLst>
            <pc:docMk/>
            <pc:sldMk cId="3500297618" sldId="451"/>
            <ac:picMk id="2052" creationId="{B7BC4DCB-F62A-45EF-ADFA-BB5172159D97}"/>
          </ac:picMkLst>
        </pc:picChg>
      </pc:sldChg>
      <pc:sldChg chg="addSp modSp new">
        <pc:chgData name="Johnson, Chad" userId="29e26967-ee32-4210-a1e6-19e5305e9c5f" providerId="ADAL" clId="{CD917281-E8CC-46AF-8378-A498B0E44644}" dt="2021-10-25T17:36:15.782" v="1447" actId="732"/>
        <pc:sldMkLst>
          <pc:docMk/>
          <pc:sldMk cId="3585035753" sldId="452"/>
        </pc:sldMkLst>
        <pc:picChg chg="add mod">
          <ac:chgData name="Johnson, Chad" userId="29e26967-ee32-4210-a1e6-19e5305e9c5f" providerId="ADAL" clId="{CD917281-E8CC-46AF-8378-A498B0E44644}" dt="2021-10-25T17:36:15.782" v="1447" actId="732"/>
          <ac:picMkLst>
            <pc:docMk/>
            <pc:sldMk cId="3585035753" sldId="452"/>
            <ac:picMk id="3074" creationId="{30989F03-A679-444C-838F-7907AB46B0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3E87C-DE1F-4D60-A22F-FB986B80E88B}" type="datetimeFigureOut">
              <a:rPr lang="en-US" smtClean="0"/>
              <a:t>10/28/2021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EA627-D3C2-4636-B2F0-064FB510A257}" type="slidenum">
              <a:rPr lang="en-US" smtClean="0"/>
              <a:t>‹#›</a:t>
            </a:fld>
            <a:endParaRPr lang="en-US"/>
          </a:p>
        </p:txBody>
      </p:sp>
    </p:spTree>
    <p:extLst>
      <p:ext uri="{BB962C8B-B14F-4D97-AF65-F5344CB8AC3E}">
        <p14:creationId xmlns:p14="http://schemas.microsoft.com/office/powerpoint/2010/main" val="1105740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C0AF9F4-7726-4D0F-B7C7-0F770E3CAD8C}" type="datetimeFigureOut">
              <a:rPr lang="en-US" smtClean="0"/>
              <a:pPr/>
              <a:t>10/28/2021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59426" name="Rectangle 2"/>
          <p:cNvSpPr>
            <a:spLocks noGrp="1" noRot="1" noChangeAspect="1" noChangeArrowheads="1" noTextEdit="1"/>
          </p:cNvSpPr>
          <p:nvPr>
            <p:ph type="sldImg"/>
          </p:nvPr>
        </p:nvSpPr>
        <p:spPr>
          <a:ln/>
        </p:spPr>
      </p:sp>
      <p:sp>
        <p:nvSpPr>
          <p:cNvPr id="359427" name="Rectangle 3"/>
          <p:cNvSpPr>
            <a:spLocks noGrp="1" noChangeArrowheads="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C0AF9F4-7726-4D0F-B7C7-0F770E3CAD8C}" type="datetimeFigureOut">
              <a:rPr lang="en-US" smtClean="0"/>
              <a:pPr/>
              <a:t>10/28/2021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81954" name="Rectangle 2"/>
          <p:cNvSpPr>
            <a:spLocks noGrp="1" noRot="1" noChangeAspect="1" noChangeArrowheads="1" noTextEdit="1"/>
          </p:cNvSpPr>
          <p:nvPr>
            <p:ph type="sldImg"/>
          </p:nvPr>
        </p:nvSpPr>
        <p:spPr>
          <a:ln/>
        </p:spPr>
      </p:sp>
      <p:sp>
        <p:nvSpPr>
          <p:cNvPr id="381955" name="Rectangle 3"/>
          <p:cNvSpPr>
            <a:spLocks noGrp="1" noChangeArrowheads="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C0AF9F4-7726-4D0F-B7C7-0F770E3CAD8C}" type="datetimeFigureOut">
              <a:rPr lang="en-US" smtClean="0"/>
              <a:pPr/>
              <a:t>10/28/2021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84002" name="Rectangle 2"/>
          <p:cNvSpPr>
            <a:spLocks noGrp="1" noRot="1" noChangeAspect="1" noChangeArrowheads="1" noTextEdit="1"/>
          </p:cNvSpPr>
          <p:nvPr>
            <p:ph type="sldImg"/>
          </p:nvPr>
        </p:nvSpPr>
        <p:spPr>
          <a:ln/>
        </p:spPr>
      </p:sp>
      <p:sp>
        <p:nvSpPr>
          <p:cNvPr id="384003" name="Rectangle 3"/>
          <p:cNvSpPr>
            <a:spLocks noGrp="1" noChangeArrowheads="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C0AF9F4-7726-4D0F-B7C7-0F770E3CAD8C}" type="datetimeFigureOut">
              <a:rPr lang="en-US" smtClean="0"/>
              <a:pPr/>
              <a:t>10/28/2021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Copyright by John Wiley and Sons, 2006</a:t>
            </a:r>
          </a:p>
        </p:txBody>
      </p:sp>
      <p:sp>
        <p:nvSpPr>
          <p:cNvPr id="392194" name="Rectangle 2"/>
          <p:cNvSpPr>
            <a:spLocks noGrp="1" noRot="1" noChangeAspect="1" noChangeArrowheads="1" noTextEdit="1"/>
          </p:cNvSpPr>
          <p:nvPr>
            <p:ph type="sldImg"/>
          </p:nvPr>
        </p:nvSpPr>
        <p:spPr>
          <a:ln/>
        </p:spPr>
      </p:sp>
      <p:sp>
        <p:nvSpPr>
          <p:cNvPr id="392195" name="Rectangle 3"/>
          <p:cNvSpPr>
            <a:spLocks noGrp="1" noChangeArrowheads="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C0AF9F4-7726-4D0F-B7C7-0F770E3CAD8C}" type="datetimeFigureOut">
              <a:rPr lang="en-US" smtClean="0"/>
              <a:pPr/>
              <a:t>10/28/2021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78ABE3C1-DBE1-495D-B57B-2849774B866A}" type="datetimeFigureOut">
              <a:rPr lang="en-US" smtClean="0"/>
              <a:t>10/28/2021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06828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202023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82876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04742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6743016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4606256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77275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218842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27908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282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3330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98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10/28/2021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941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10/28/2021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687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D24A7AC-904D-4781-85BA-7D10C17ED021}" type="datetimeFigureOut">
              <a:rPr lang="en-US" smtClean="0"/>
              <a:t>10/28/2021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194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415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957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6E9DEC-419B-4CC5-A080-3B06BD5A8291}" type="datetimeFigureOut">
              <a:rPr lang="en-US" smtClean="0"/>
              <a:t>10/28/2021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69592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windows-server/identity/securing-privileged-access/reference-tools-logon-typ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gi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curity Models Pt 1 Bell-La Padula and Biba (CISSP Free by ...">
            <a:extLst>
              <a:ext uri="{FF2B5EF4-FFF2-40B4-BE49-F238E27FC236}">
                <a16:creationId xmlns:a16="http://schemas.microsoft.com/office/drawing/2014/main" id="{380B6434-1153-4A58-A2B0-84BE379B6EFF}"/>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C826E09-D81B-4F36-9203-7EE2D55C1888}"/>
              </a:ext>
            </a:extLst>
          </p:cNvPr>
          <p:cNvSpPr>
            <a:spLocks noGrp="1"/>
          </p:cNvSpPr>
          <p:nvPr>
            <p:ph type="ctrTitle"/>
          </p:nvPr>
        </p:nvSpPr>
        <p:spPr>
          <a:xfrm>
            <a:off x="2007957" y="1671638"/>
            <a:ext cx="8176086" cy="2422525"/>
          </a:xfrm>
        </p:spPr>
        <p:txBody>
          <a:bodyPr>
            <a:normAutofit/>
          </a:bodyPr>
          <a:lstStyle/>
          <a:p>
            <a:r>
              <a:rPr lang="en-US" b="1" cap="none" spc="50" dirty="0">
                <a:ln w="9525" cmpd="sng">
                  <a:solidFill>
                    <a:schemeClr val="accent1"/>
                  </a:solidFill>
                  <a:prstDash val="solid"/>
                </a:ln>
                <a:solidFill>
                  <a:srgbClr val="FFFFFF"/>
                </a:solidFill>
                <a:effectLst>
                  <a:glow rad="38100">
                    <a:schemeClr val="accent1">
                      <a:alpha val="40000"/>
                    </a:schemeClr>
                  </a:glow>
                </a:effectLst>
                <a:latin typeface="Consolas" panose="020B0609020204030204" pitchFamily="49" charset="0"/>
              </a:rPr>
              <a:t>Access Control Policies</a:t>
            </a:r>
          </a:p>
        </p:txBody>
      </p:sp>
    </p:spTree>
    <p:extLst>
      <p:ext uri="{BB962C8B-B14F-4D97-AF65-F5344CB8AC3E}">
        <p14:creationId xmlns:p14="http://schemas.microsoft.com/office/powerpoint/2010/main" val="205561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cl configure in eigrp routing on cisco router | Online ...">
            <a:extLst>
              <a:ext uri="{FF2B5EF4-FFF2-40B4-BE49-F238E27FC236}">
                <a16:creationId xmlns:a16="http://schemas.microsoft.com/office/drawing/2014/main" id="{30989F03-A679-444C-838F-7907AB46B0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2" r="11602"/>
          <a:stretch/>
        </p:blipFill>
        <p:spPr bwMode="auto">
          <a:xfrm>
            <a:off x="0" y="0"/>
            <a:ext cx="12192000" cy="688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035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4E7E-6A3A-4951-B5C5-13688D35A7A5}"/>
              </a:ext>
            </a:extLst>
          </p:cNvPr>
          <p:cNvSpPr>
            <a:spLocks noGrp="1"/>
          </p:cNvSpPr>
          <p:nvPr>
            <p:ph type="title"/>
          </p:nvPr>
        </p:nvSpPr>
        <p:spPr/>
        <p:txBody>
          <a:bodyPr/>
          <a:lstStyle/>
          <a:p>
            <a:r>
              <a:rPr lang="en-US" dirty="0"/>
              <a:t>Access control matrix</a:t>
            </a:r>
          </a:p>
        </p:txBody>
      </p:sp>
      <p:pic>
        <p:nvPicPr>
          <p:cNvPr id="4" name="Content Placeholder 3">
            <a:extLst>
              <a:ext uri="{FF2B5EF4-FFF2-40B4-BE49-F238E27FC236}">
                <a16:creationId xmlns:a16="http://schemas.microsoft.com/office/drawing/2014/main" id="{C494BD80-7ACB-42A9-995B-DDB056631891}"/>
              </a:ext>
            </a:extLst>
          </p:cNvPr>
          <p:cNvPicPr>
            <a:picLocks noGrp="1" noChangeAspect="1"/>
          </p:cNvPicPr>
          <p:nvPr>
            <p:ph idx="1"/>
          </p:nvPr>
        </p:nvPicPr>
        <p:blipFill>
          <a:blip r:embed="rId2"/>
          <a:stretch>
            <a:fillRect/>
          </a:stretch>
        </p:blipFill>
        <p:spPr>
          <a:xfrm>
            <a:off x="863961" y="2262981"/>
            <a:ext cx="10464078" cy="4264819"/>
          </a:xfrm>
          <a:prstGeom prst="rect">
            <a:avLst/>
          </a:prstGeom>
        </p:spPr>
      </p:pic>
    </p:spTree>
    <p:extLst>
      <p:ext uri="{BB962C8B-B14F-4D97-AF65-F5344CB8AC3E}">
        <p14:creationId xmlns:p14="http://schemas.microsoft.com/office/powerpoint/2010/main" val="1259006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AutoShape 2"/>
          <p:cNvSpPr>
            <a:spLocks noGrp="1" noChangeArrowheads="1"/>
          </p:cNvSpPr>
          <p:nvPr>
            <p:ph type="title"/>
          </p:nvPr>
        </p:nvSpPr>
        <p:spPr/>
        <p:txBody>
          <a:bodyPr/>
          <a:lstStyle/>
          <a:p>
            <a:r>
              <a:rPr lang="en-US"/>
              <a:t>Interactive Log-On</a:t>
            </a:r>
          </a:p>
        </p:txBody>
      </p:sp>
      <p:sp>
        <p:nvSpPr>
          <p:cNvPr id="356355" name="Rectangle 3"/>
          <p:cNvSpPr>
            <a:spLocks noGrp="1" noChangeArrowheads="1"/>
          </p:cNvSpPr>
          <p:nvPr>
            <p:ph idx="1"/>
          </p:nvPr>
        </p:nvSpPr>
        <p:spPr/>
        <p:txBody>
          <a:bodyPr>
            <a:normAutofit lnSpcReduction="10000"/>
          </a:bodyPr>
          <a:lstStyle/>
          <a:p>
            <a:r>
              <a:rPr lang="en-US" sz="2000" dirty="0"/>
              <a:t>For computer that is not network member</a:t>
            </a:r>
          </a:p>
          <a:p>
            <a:pPr lvl="1"/>
            <a:r>
              <a:rPr lang="en-US" sz="2000" dirty="0"/>
              <a:t>User supplies logon credentials</a:t>
            </a:r>
          </a:p>
          <a:p>
            <a:pPr lvl="1"/>
            <a:r>
              <a:rPr lang="en-US" sz="2000" dirty="0"/>
              <a:t>Computer validates credentials</a:t>
            </a:r>
          </a:p>
          <a:p>
            <a:r>
              <a:rPr lang="en-US" sz="2000" dirty="0"/>
              <a:t>Windows Logon credentials </a:t>
            </a:r>
          </a:p>
          <a:p>
            <a:pPr lvl="2"/>
            <a:r>
              <a:rPr lang="en-US" sz="2000" dirty="0"/>
              <a:t>Stored in Security Accounts Manager (SAM) database</a:t>
            </a:r>
          </a:p>
          <a:p>
            <a:pPr lvl="2"/>
            <a:r>
              <a:rPr lang="en-US" sz="2000" dirty="0"/>
              <a:t>Associated with Security </a:t>
            </a:r>
            <a:r>
              <a:rPr lang="en-US" sz="2000" dirty="0" err="1"/>
              <a:t>IDentifier</a:t>
            </a:r>
            <a:r>
              <a:rPr lang="en-US" sz="2000" dirty="0"/>
              <a:t> (SID)</a:t>
            </a:r>
          </a:p>
          <a:p>
            <a:r>
              <a:rPr lang="en-US" sz="2000" dirty="0"/>
              <a:t>For computer that is member of domain</a:t>
            </a:r>
          </a:p>
          <a:p>
            <a:pPr lvl="1"/>
            <a:r>
              <a:rPr lang="en-US" sz="2000" dirty="0"/>
              <a:t>User authenticated by domain controller</a:t>
            </a:r>
          </a:p>
          <a:p>
            <a:pPr lvl="1"/>
            <a:r>
              <a:rPr lang="en-US" sz="2000" dirty="0">
                <a:hlinkClick r:id="rId3"/>
              </a:rPr>
              <a:t>Logon types</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AutoShape 2"/>
          <p:cNvSpPr>
            <a:spLocks noGrp="1" noChangeArrowheads="1"/>
          </p:cNvSpPr>
          <p:nvPr>
            <p:ph type="title"/>
          </p:nvPr>
        </p:nvSpPr>
        <p:spPr/>
        <p:txBody>
          <a:bodyPr/>
          <a:lstStyle/>
          <a:p>
            <a:r>
              <a:rPr lang="en-US"/>
              <a:t>Peer-to-Peer Network Logon</a:t>
            </a:r>
          </a:p>
        </p:txBody>
      </p:sp>
      <p:sp>
        <p:nvSpPr>
          <p:cNvPr id="358403" name="Rectangle 3"/>
          <p:cNvSpPr>
            <a:spLocks noGrp="1" noChangeArrowheads="1"/>
          </p:cNvSpPr>
          <p:nvPr>
            <p:ph idx="1"/>
          </p:nvPr>
        </p:nvSpPr>
        <p:spPr/>
        <p:txBody>
          <a:bodyPr>
            <a:noAutofit/>
          </a:bodyPr>
          <a:lstStyle/>
          <a:p>
            <a:r>
              <a:rPr lang="en-US" sz="2000" dirty="0"/>
              <a:t>Peer-to-peer network</a:t>
            </a:r>
          </a:p>
          <a:p>
            <a:pPr lvl="1"/>
            <a:r>
              <a:rPr lang="en-US" sz="2000" dirty="0"/>
              <a:t>Resources can be shared on any peer</a:t>
            </a:r>
          </a:p>
          <a:p>
            <a:r>
              <a:rPr lang="en-US" sz="2000" dirty="0"/>
              <a:t>Methods to share resources (Windows, not domain member)</a:t>
            </a:r>
          </a:p>
          <a:p>
            <a:pPr lvl="1"/>
            <a:r>
              <a:rPr lang="en-US" sz="2000" dirty="0"/>
              <a:t>Simple file sharing </a:t>
            </a:r>
          </a:p>
          <a:p>
            <a:pPr lvl="2"/>
            <a:r>
              <a:rPr lang="en-US" sz="2000" dirty="0"/>
              <a:t>No authentication</a:t>
            </a:r>
          </a:p>
          <a:p>
            <a:pPr lvl="2"/>
            <a:r>
              <a:rPr lang="en-US" sz="2000" dirty="0"/>
              <a:t>Guest account used to access resources</a:t>
            </a:r>
          </a:p>
          <a:p>
            <a:pPr lvl="1"/>
            <a:r>
              <a:rPr lang="en-US" sz="2000" dirty="0"/>
              <a:t>User-based access control</a:t>
            </a:r>
          </a:p>
          <a:p>
            <a:pPr lvl="2"/>
            <a:r>
              <a:rPr lang="en-US" sz="2000" dirty="0"/>
              <a:t>User is authenticated</a:t>
            </a:r>
          </a:p>
          <a:p>
            <a:pPr lvl="2"/>
            <a:r>
              <a:rPr lang="en-US" sz="2000" dirty="0"/>
              <a:t>User’s SID determines permissions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AutoShape 2"/>
          <p:cNvSpPr>
            <a:spLocks noGrp="1" noChangeArrowheads="1"/>
          </p:cNvSpPr>
          <p:nvPr>
            <p:ph type="title"/>
          </p:nvPr>
        </p:nvSpPr>
        <p:spPr/>
        <p:txBody>
          <a:bodyPr/>
          <a:lstStyle/>
          <a:p>
            <a:r>
              <a:rPr lang="en-US"/>
              <a:t>Computer Authentication</a:t>
            </a:r>
          </a:p>
        </p:txBody>
      </p:sp>
      <p:sp>
        <p:nvSpPr>
          <p:cNvPr id="380931" name="Rectangle 3"/>
          <p:cNvSpPr>
            <a:spLocks noGrp="1" noChangeArrowheads="1"/>
          </p:cNvSpPr>
          <p:nvPr>
            <p:ph idx="1"/>
          </p:nvPr>
        </p:nvSpPr>
        <p:spPr/>
        <p:txBody>
          <a:bodyPr>
            <a:normAutofit/>
          </a:bodyPr>
          <a:lstStyle/>
          <a:p>
            <a:r>
              <a:rPr lang="en-US" sz="2000" dirty="0"/>
              <a:t>Some architectures require computer to be authenticated</a:t>
            </a:r>
          </a:p>
          <a:p>
            <a:r>
              <a:rPr lang="en-US" sz="2000" dirty="0"/>
              <a:t>Active Directory</a:t>
            </a:r>
          </a:p>
          <a:p>
            <a:pPr lvl="1"/>
            <a:r>
              <a:rPr lang="en-US" sz="2000" dirty="0"/>
              <a:t>Domain member must be authenticated by domain controller</a:t>
            </a:r>
          </a:p>
          <a:p>
            <a:pPr lvl="1"/>
            <a:r>
              <a:rPr lang="en-US" sz="2000" dirty="0"/>
              <a:t>Computers assigned SID and password</a:t>
            </a:r>
          </a:p>
          <a:p>
            <a:pPr lvl="2"/>
            <a:r>
              <a:rPr lang="en-US" sz="2000" dirty="0"/>
              <a:t>Automatic computer password managed through Local Security Settings or Group Policy Objects (GPO)</a:t>
            </a:r>
          </a:p>
          <a:p>
            <a:r>
              <a:rPr lang="en-US" sz="2000" dirty="0"/>
              <a:t>Secure web sites </a:t>
            </a:r>
          </a:p>
          <a:p>
            <a:pPr lvl="1"/>
            <a:r>
              <a:rPr lang="en-US" sz="2000" dirty="0"/>
              <a:t>Server must prove identity to browser when using Secure Sockets Layer (SSL) or Transport Layer Security (TLS) by providing certificate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AutoShape 2"/>
          <p:cNvSpPr>
            <a:spLocks noGrp="1" noChangeArrowheads="1"/>
          </p:cNvSpPr>
          <p:nvPr>
            <p:ph type="title"/>
          </p:nvPr>
        </p:nvSpPr>
        <p:spPr/>
        <p:txBody>
          <a:bodyPr/>
          <a:lstStyle/>
          <a:p>
            <a:r>
              <a:rPr lang="en-US"/>
              <a:t>Mutual Authentication</a:t>
            </a:r>
          </a:p>
        </p:txBody>
      </p:sp>
      <p:sp>
        <p:nvSpPr>
          <p:cNvPr id="382979" name="Rectangle 3"/>
          <p:cNvSpPr>
            <a:spLocks noGrp="1" noChangeArrowheads="1"/>
          </p:cNvSpPr>
          <p:nvPr>
            <p:ph idx="1"/>
          </p:nvPr>
        </p:nvSpPr>
        <p:spPr/>
        <p:txBody>
          <a:bodyPr>
            <a:normAutofit/>
          </a:bodyPr>
          <a:lstStyle/>
          <a:p>
            <a:r>
              <a:rPr lang="en-US" sz="2000" dirty="0"/>
              <a:t>Requires both parties to provide authentication details</a:t>
            </a:r>
          </a:p>
          <a:p>
            <a:r>
              <a:rPr lang="en-US" sz="2000" dirty="0"/>
              <a:t>Secure website using SSL or TLS, requiring users to be organization members</a:t>
            </a:r>
          </a:p>
          <a:p>
            <a:pPr lvl="1"/>
            <a:r>
              <a:rPr lang="en-US" sz="2000" dirty="0"/>
              <a:t>Server and client can exchange certificates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AutoShape 2"/>
          <p:cNvSpPr>
            <a:spLocks noGrp="1" noChangeArrowheads="1"/>
          </p:cNvSpPr>
          <p:nvPr>
            <p:ph type="title"/>
          </p:nvPr>
        </p:nvSpPr>
        <p:spPr/>
        <p:txBody>
          <a:bodyPr/>
          <a:lstStyle/>
          <a:p>
            <a:r>
              <a:rPr lang="en-US"/>
              <a:t>Application Authentication</a:t>
            </a:r>
          </a:p>
        </p:txBody>
      </p:sp>
      <p:sp>
        <p:nvSpPr>
          <p:cNvPr id="391171" name="Rectangle 3"/>
          <p:cNvSpPr>
            <a:spLocks noGrp="1" noChangeArrowheads="1"/>
          </p:cNvSpPr>
          <p:nvPr>
            <p:ph idx="1"/>
          </p:nvPr>
        </p:nvSpPr>
        <p:spPr>
          <a:xfrm>
            <a:off x="685801" y="2142067"/>
            <a:ext cx="10731499" cy="3649133"/>
          </a:xfrm>
        </p:spPr>
        <p:txBody>
          <a:bodyPr>
            <a:normAutofit/>
          </a:bodyPr>
          <a:lstStyle/>
          <a:p>
            <a:r>
              <a:rPr lang="en-US" sz="2000" dirty="0"/>
              <a:t>Variety of methods for application authentication</a:t>
            </a:r>
          </a:p>
          <a:p>
            <a:pPr lvl="1"/>
            <a:r>
              <a:rPr lang="en-US" sz="2000" dirty="0"/>
              <a:t>Operating system’s methods</a:t>
            </a:r>
          </a:p>
          <a:p>
            <a:pPr lvl="1"/>
            <a:r>
              <a:rPr lang="en-US" sz="2000" dirty="0"/>
              <a:t>Public central authentication service</a:t>
            </a:r>
          </a:p>
          <a:p>
            <a:pPr lvl="2"/>
            <a:r>
              <a:rPr lang="en-US" sz="2000" dirty="0"/>
              <a:t>Windows Live authentication</a:t>
            </a:r>
          </a:p>
          <a:p>
            <a:pPr lvl="1"/>
            <a:r>
              <a:rPr lang="en-US" sz="2000" dirty="0"/>
              <a:t>Digital certificates</a:t>
            </a:r>
          </a:p>
          <a:p>
            <a:pPr lvl="1"/>
            <a:r>
              <a:rPr lang="en-US" sz="2000" dirty="0"/>
              <a:t>Proprietary method</a:t>
            </a:r>
          </a:p>
          <a:p>
            <a:r>
              <a:rPr lang="en-US" sz="2000" dirty="0"/>
              <a:t>Applications may also need own credentials or pass user’s credentials for accessing another service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F0A78-68F0-4BD4-9A8A-D74A8CD8A40D}"/>
              </a:ext>
            </a:extLst>
          </p:cNvPr>
          <p:cNvSpPr>
            <a:spLocks noGrp="1"/>
          </p:cNvSpPr>
          <p:nvPr>
            <p:ph type="title"/>
          </p:nvPr>
        </p:nvSpPr>
        <p:spPr/>
        <p:txBody>
          <a:bodyPr/>
          <a:lstStyle/>
          <a:p>
            <a:r>
              <a:rPr lang="en-US" dirty="0"/>
              <a:t>Data classification and protection</a:t>
            </a:r>
          </a:p>
        </p:txBody>
      </p:sp>
      <p:sp>
        <p:nvSpPr>
          <p:cNvPr id="5" name="Content Placeholder 4">
            <a:extLst>
              <a:ext uri="{FF2B5EF4-FFF2-40B4-BE49-F238E27FC236}">
                <a16:creationId xmlns:a16="http://schemas.microsoft.com/office/drawing/2014/main" id="{AD29A8B3-87B3-49B8-BF63-77B48707DAF6}"/>
              </a:ext>
            </a:extLst>
          </p:cNvPr>
          <p:cNvSpPr>
            <a:spLocks noGrp="1"/>
          </p:cNvSpPr>
          <p:nvPr>
            <p:ph idx="1"/>
          </p:nvPr>
        </p:nvSpPr>
        <p:spPr>
          <a:xfrm>
            <a:off x="581192" y="2180496"/>
            <a:ext cx="11029615" cy="3902804"/>
          </a:xfrm>
        </p:spPr>
        <p:txBody>
          <a:bodyPr>
            <a:normAutofit/>
          </a:bodyPr>
          <a:lstStyle/>
          <a:p>
            <a:r>
              <a:rPr lang="en-US" sz="2000" dirty="0"/>
              <a:t>Security assets need to be classified and labelled  - this is the result of risk analysis and is generally based on the sensitivity of the data, the value of the asset, or the importance of the asset. </a:t>
            </a:r>
          </a:p>
          <a:p>
            <a:r>
              <a:rPr lang="en-US" sz="2000" dirty="0"/>
              <a:t>Access control policies define how these </a:t>
            </a:r>
            <a:r>
              <a:rPr lang="en-US" sz="2000" i="1" dirty="0"/>
              <a:t>labels </a:t>
            </a:r>
            <a:r>
              <a:rPr lang="en-US" sz="2000" dirty="0"/>
              <a:t>apply to </a:t>
            </a:r>
            <a:r>
              <a:rPr lang="en-US" sz="2000" i="1" dirty="0"/>
              <a:t>clearances. </a:t>
            </a:r>
          </a:p>
          <a:p>
            <a:r>
              <a:rPr lang="en-US" sz="2000" dirty="0"/>
              <a:t>A </a:t>
            </a:r>
            <a:r>
              <a:rPr lang="en-US" sz="2000" i="1" dirty="0"/>
              <a:t>clearance </a:t>
            </a:r>
            <a:r>
              <a:rPr lang="en-US" sz="2000" dirty="0"/>
              <a:t>is a formal determination of whether a user can be trusted with a specific level of information. Clearances must determine the subject's current and potential future trustworthiness; the latter is harder (and more expensive) to assess. </a:t>
            </a:r>
          </a:p>
          <a:p>
            <a:r>
              <a:rPr lang="en-US" sz="2000" dirty="0"/>
              <a:t>Some higher-level clearances include access to compartmented information. </a:t>
            </a:r>
            <a:r>
              <a:rPr lang="en-US" sz="2000" i="1" dirty="0"/>
              <a:t>Compartmentalization </a:t>
            </a:r>
            <a:r>
              <a:rPr lang="en-US" sz="2000" dirty="0"/>
              <a:t>is a technical method for enforcing </a:t>
            </a:r>
            <a:r>
              <a:rPr lang="en-US" sz="2000" i="1" dirty="0"/>
              <a:t>need to know</a:t>
            </a:r>
            <a:r>
              <a:rPr lang="en-US" sz="2000" dirty="0"/>
              <a:t>.</a:t>
            </a:r>
          </a:p>
        </p:txBody>
      </p:sp>
      <p:pic>
        <p:nvPicPr>
          <p:cNvPr id="4098" name="Picture 2" descr="Logical Access Controls | Cisa Exam Cram 2">
            <a:extLst>
              <a:ext uri="{FF2B5EF4-FFF2-40B4-BE49-F238E27FC236}">
                <a16:creationId xmlns:a16="http://schemas.microsoft.com/office/drawing/2014/main" id="{B640D121-8B74-486F-882C-06EC26CD9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163" y="0"/>
            <a:ext cx="9156700" cy="686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0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SIDs</a:t>
            </a:r>
          </a:p>
        </p:txBody>
      </p:sp>
      <p:sp>
        <p:nvSpPr>
          <p:cNvPr id="3" name="Content Placeholder 2"/>
          <p:cNvSpPr>
            <a:spLocks noGrp="1"/>
          </p:cNvSpPr>
          <p:nvPr>
            <p:ph idx="1"/>
          </p:nvPr>
        </p:nvSpPr>
        <p:spPr/>
        <p:txBody>
          <a:bodyPr>
            <a:noAutofit/>
          </a:bodyPr>
          <a:lstStyle/>
          <a:p>
            <a:pPr>
              <a:lnSpc>
                <a:spcPct val="80000"/>
              </a:lnSpc>
            </a:pPr>
            <a:r>
              <a:rPr lang="en-US" altLang="en-US" sz="2000" dirty="0"/>
              <a:t>SID (security identifier)</a:t>
            </a:r>
          </a:p>
          <a:p>
            <a:pPr lvl="1">
              <a:lnSpc>
                <a:spcPct val="80000"/>
              </a:lnSpc>
            </a:pPr>
            <a:r>
              <a:rPr lang="en-US" altLang="en-US" sz="2000" dirty="0"/>
              <a:t>SID: S-1-0		Name: Null Authority </a:t>
            </a:r>
          </a:p>
          <a:p>
            <a:pPr lvl="1">
              <a:lnSpc>
                <a:spcPct val="80000"/>
              </a:lnSpc>
            </a:pPr>
            <a:r>
              <a:rPr lang="en-US" altLang="en-US" sz="2000" dirty="0"/>
              <a:t>SID: S-1-5-2	Name: Network </a:t>
            </a:r>
          </a:p>
          <a:p>
            <a:pPr>
              <a:lnSpc>
                <a:spcPct val="80000"/>
              </a:lnSpc>
            </a:pPr>
            <a:r>
              <a:rPr lang="en-US" altLang="en-US" sz="2000" dirty="0"/>
              <a:t>S-1-5-21-2553256115-2633344321-4076599324-1006</a:t>
            </a:r>
          </a:p>
          <a:p>
            <a:pPr lvl="1">
              <a:lnSpc>
                <a:spcPct val="80000"/>
              </a:lnSpc>
            </a:pPr>
            <a:r>
              <a:rPr lang="en-US" altLang="en-US" sz="2000" dirty="0"/>
              <a:t>S	- string is SID</a:t>
            </a:r>
          </a:p>
          <a:p>
            <a:pPr lvl="1">
              <a:lnSpc>
                <a:spcPct val="80000"/>
              </a:lnSpc>
            </a:pPr>
            <a:r>
              <a:rPr lang="en-US" altLang="en-US" sz="2000" dirty="0"/>
              <a:t>1	- revision number</a:t>
            </a:r>
          </a:p>
          <a:p>
            <a:pPr lvl="1">
              <a:lnSpc>
                <a:spcPct val="80000"/>
              </a:lnSpc>
            </a:pPr>
            <a:r>
              <a:rPr lang="en-US" altLang="en-US" sz="2000" dirty="0"/>
              <a:t>5	- authority level (from 0 to 5)</a:t>
            </a:r>
          </a:p>
          <a:p>
            <a:pPr lvl="1">
              <a:lnSpc>
                <a:spcPct val="80000"/>
              </a:lnSpc>
            </a:pPr>
            <a:r>
              <a:rPr lang="en-US" altLang="en-US" sz="2000" dirty="0"/>
              <a:t>21-2553256115-2633344321-4076599324 - domain or local computer identifier</a:t>
            </a:r>
          </a:p>
          <a:p>
            <a:pPr lvl="1">
              <a:lnSpc>
                <a:spcPct val="80000"/>
              </a:lnSpc>
            </a:pPr>
            <a:r>
              <a:rPr lang="en-US" altLang="en-US" sz="2000" dirty="0"/>
              <a:t>1006	RID – Relative identifier</a:t>
            </a:r>
          </a:p>
        </p:txBody>
      </p:sp>
    </p:spTree>
    <p:extLst>
      <p:ext uri="{BB962C8B-B14F-4D97-AF65-F5344CB8AC3E}">
        <p14:creationId xmlns:p14="http://schemas.microsoft.com/office/powerpoint/2010/main" val="727074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SIDs</a:t>
            </a:r>
          </a:p>
        </p:txBody>
      </p:sp>
      <p:sp>
        <p:nvSpPr>
          <p:cNvPr id="3" name="Content Placeholder 2"/>
          <p:cNvSpPr>
            <a:spLocks noGrp="1"/>
          </p:cNvSpPr>
          <p:nvPr>
            <p:ph sz="half" idx="1"/>
          </p:nvPr>
        </p:nvSpPr>
        <p:spPr/>
        <p:txBody>
          <a:bodyPr>
            <a:noAutofit/>
          </a:bodyPr>
          <a:lstStyle/>
          <a:p>
            <a:r>
              <a:rPr lang="en-US" sz="2000" dirty="0"/>
              <a:t>Authority Level:</a:t>
            </a:r>
          </a:p>
          <a:p>
            <a:pPr lvl="1"/>
            <a:r>
              <a:rPr lang="en-US" altLang="en-US" sz="2000" dirty="0"/>
              <a:t>0 – Null authority “Nobody”</a:t>
            </a:r>
          </a:p>
          <a:p>
            <a:pPr lvl="1"/>
            <a:r>
              <a:rPr lang="en-US" altLang="en-US" sz="2000" dirty="0"/>
              <a:t>1 – World Authority, groups like “Everyone”</a:t>
            </a:r>
          </a:p>
          <a:p>
            <a:pPr lvl="1"/>
            <a:r>
              <a:rPr lang="en-US" altLang="en-US" sz="2000" dirty="0"/>
              <a:t>5 – NT authority</a:t>
            </a:r>
          </a:p>
          <a:p>
            <a:r>
              <a:rPr lang="en-US" altLang="en-US" sz="2000" dirty="0"/>
              <a:t>Domain identifier: Corresponds to the domain</a:t>
            </a:r>
          </a:p>
        </p:txBody>
      </p:sp>
      <p:sp>
        <p:nvSpPr>
          <p:cNvPr id="4" name="Content Placeholder 3">
            <a:extLst>
              <a:ext uri="{FF2B5EF4-FFF2-40B4-BE49-F238E27FC236}">
                <a16:creationId xmlns:a16="http://schemas.microsoft.com/office/drawing/2014/main" id="{7909D0A8-B284-42CB-8EE9-7229D65ED221}"/>
              </a:ext>
            </a:extLst>
          </p:cNvPr>
          <p:cNvSpPr>
            <a:spLocks noGrp="1"/>
          </p:cNvSpPr>
          <p:nvPr>
            <p:ph sz="half" idx="2"/>
          </p:nvPr>
        </p:nvSpPr>
        <p:spPr/>
        <p:txBody>
          <a:bodyPr/>
          <a:lstStyle/>
          <a:p>
            <a:r>
              <a:rPr lang="en-US" altLang="en-US" sz="2000" dirty="0"/>
              <a:t>Relative identifier: </a:t>
            </a:r>
          </a:p>
          <a:p>
            <a:pPr lvl="1"/>
            <a:r>
              <a:rPr lang="en-US" altLang="en-US" sz="2000" dirty="0"/>
              <a:t>512, domain admins</a:t>
            </a:r>
          </a:p>
          <a:p>
            <a:pPr lvl="1"/>
            <a:r>
              <a:rPr lang="en-US" altLang="en-US" sz="2000" dirty="0"/>
              <a:t>501, guest account</a:t>
            </a:r>
          </a:p>
          <a:p>
            <a:pPr lvl="1"/>
            <a:r>
              <a:rPr lang="en-US" altLang="en-US" sz="2000" dirty="0"/>
              <a:t>500, Admin</a:t>
            </a:r>
          </a:p>
          <a:p>
            <a:pPr lvl="1"/>
            <a:r>
              <a:rPr lang="en-US" altLang="en-US" sz="2000" dirty="0"/>
              <a:t>18, System</a:t>
            </a:r>
          </a:p>
          <a:p>
            <a:pPr lvl="1"/>
            <a:r>
              <a:rPr lang="en-US" altLang="en-US" sz="2000" dirty="0"/>
              <a:t>19, </a:t>
            </a:r>
            <a:r>
              <a:rPr lang="en-US" altLang="en-US" sz="2000" dirty="0" err="1"/>
              <a:t>LocalService</a:t>
            </a:r>
            <a:endParaRPr lang="en-US" altLang="en-US" sz="2000" dirty="0"/>
          </a:p>
          <a:p>
            <a:pPr lvl="1"/>
            <a:r>
              <a:rPr lang="en-US" altLang="en-US" sz="2000" dirty="0"/>
              <a:t>20, </a:t>
            </a:r>
            <a:r>
              <a:rPr lang="en-US" altLang="en-US" sz="2000" dirty="0" err="1"/>
              <a:t>NetworkService</a:t>
            </a:r>
            <a:endParaRPr lang="en-US" altLang="en-US" sz="2000" dirty="0"/>
          </a:p>
          <a:p>
            <a:pPr lvl="1"/>
            <a:r>
              <a:rPr lang="en-US" altLang="en-US" sz="2000" dirty="0"/>
              <a:t>Etc.</a:t>
            </a:r>
          </a:p>
        </p:txBody>
      </p:sp>
    </p:spTree>
    <p:extLst>
      <p:ext uri="{BB962C8B-B14F-4D97-AF65-F5344CB8AC3E}">
        <p14:creationId xmlns:p14="http://schemas.microsoft.com/office/powerpoint/2010/main" val="95068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5091B-E070-407A-AEC3-D8DE6445486D}"/>
              </a:ext>
            </a:extLst>
          </p:cNvPr>
          <p:cNvSpPr>
            <a:spLocks noGrp="1"/>
          </p:cNvSpPr>
          <p:nvPr>
            <p:ph type="title"/>
          </p:nvPr>
        </p:nvSpPr>
        <p:spPr/>
        <p:txBody>
          <a:bodyPr/>
          <a:lstStyle/>
          <a:p>
            <a:r>
              <a:rPr lang="en-US" dirty="0"/>
              <a:t>Access Control</a:t>
            </a:r>
          </a:p>
        </p:txBody>
      </p:sp>
      <p:sp>
        <p:nvSpPr>
          <p:cNvPr id="3" name="Content Placeholder 2">
            <a:extLst>
              <a:ext uri="{FF2B5EF4-FFF2-40B4-BE49-F238E27FC236}">
                <a16:creationId xmlns:a16="http://schemas.microsoft.com/office/drawing/2014/main" id="{12D05808-AC6C-479B-B1E5-0F7AE55AF5B5}"/>
              </a:ext>
            </a:extLst>
          </p:cNvPr>
          <p:cNvSpPr>
            <a:spLocks noGrp="1"/>
          </p:cNvSpPr>
          <p:nvPr>
            <p:ph idx="1"/>
          </p:nvPr>
        </p:nvSpPr>
        <p:spPr>
          <a:xfrm>
            <a:off x="685801" y="2142067"/>
            <a:ext cx="10803834" cy="3649133"/>
          </a:xfrm>
        </p:spPr>
        <p:txBody>
          <a:bodyPr>
            <a:normAutofit/>
          </a:bodyPr>
          <a:lstStyle/>
          <a:p>
            <a:r>
              <a:rPr lang="en-US" sz="2000" dirty="0"/>
              <a:t>Access Control is part of nearly every domain in the CISSP, as it’s an integral part of security. In fact, in essence access control </a:t>
            </a:r>
            <a:r>
              <a:rPr lang="en-US" sz="2000" i="1" dirty="0"/>
              <a:t>is </a:t>
            </a:r>
            <a:r>
              <a:rPr lang="en-US" sz="2000" dirty="0"/>
              <a:t>security if we define security as preventing unauthorized access. </a:t>
            </a:r>
          </a:p>
          <a:p>
            <a:endParaRPr lang="en-US" sz="2000" dirty="0"/>
          </a:p>
          <a:p>
            <a:r>
              <a:rPr lang="en-US" sz="2000" dirty="0"/>
              <a:t>Access Control describes a relationship between subjects (people an processes) and objects (computers and data repos.)</a:t>
            </a:r>
          </a:p>
          <a:p>
            <a:endParaRPr lang="en-US" sz="2000" dirty="0"/>
          </a:p>
          <a:p>
            <a:r>
              <a:rPr lang="en-US" sz="2000" dirty="0"/>
              <a:t>Access control is a defensive posture. It puts a perimeter around the subject and sets up a gatekeeper – those allowed come in, those not are kept (or expelled) out. </a:t>
            </a:r>
          </a:p>
        </p:txBody>
      </p:sp>
    </p:spTree>
    <p:extLst>
      <p:ext uri="{BB962C8B-B14F-4D97-AF65-F5344CB8AC3E}">
        <p14:creationId xmlns:p14="http://schemas.microsoft.com/office/powerpoint/2010/main" val="2284624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F0A78-68F0-4BD4-9A8A-D74A8CD8A40D}"/>
              </a:ext>
            </a:extLst>
          </p:cNvPr>
          <p:cNvSpPr>
            <a:spLocks noGrp="1"/>
          </p:cNvSpPr>
          <p:nvPr>
            <p:ph type="title"/>
          </p:nvPr>
        </p:nvSpPr>
        <p:spPr/>
        <p:txBody>
          <a:bodyPr/>
          <a:lstStyle/>
          <a:p>
            <a:r>
              <a:rPr lang="en-US" dirty="0"/>
              <a:t>Bell-</a:t>
            </a:r>
            <a:r>
              <a:rPr lang="en-US" dirty="0" err="1"/>
              <a:t>Lapadula</a:t>
            </a:r>
            <a:r>
              <a:rPr lang="en-US" dirty="0"/>
              <a:t> – Read down, Write up</a:t>
            </a:r>
          </a:p>
        </p:txBody>
      </p:sp>
      <p:sp>
        <p:nvSpPr>
          <p:cNvPr id="5" name="Content Placeholder 4">
            <a:extLst>
              <a:ext uri="{FF2B5EF4-FFF2-40B4-BE49-F238E27FC236}">
                <a16:creationId xmlns:a16="http://schemas.microsoft.com/office/drawing/2014/main" id="{AD29A8B3-87B3-49B8-BF63-77B48707DAF6}"/>
              </a:ext>
            </a:extLst>
          </p:cNvPr>
          <p:cNvSpPr>
            <a:spLocks noGrp="1"/>
          </p:cNvSpPr>
          <p:nvPr>
            <p:ph idx="1"/>
          </p:nvPr>
        </p:nvSpPr>
        <p:spPr>
          <a:xfrm>
            <a:off x="581192" y="2180496"/>
            <a:ext cx="11029615" cy="3864704"/>
          </a:xfrm>
        </p:spPr>
        <p:txBody>
          <a:bodyPr>
            <a:normAutofit/>
          </a:bodyPr>
          <a:lstStyle/>
          <a:p>
            <a:r>
              <a:rPr lang="en-US" sz="2000" dirty="0"/>
              <a:t>The object labels used by many world governments are confidential, secret, and top-secret. This security model is known as </a:t>
            </a:r>
            <a:r>
              <a:rPr lang="en-US" sz="2000" b="1" dirty="0"/>
              <a:t>Bell-</a:t>
            </a:r>
            <a:r>
              <a:rPr lang="en-US" sz="2000" b="1" dirty="0" err="1"/>
              <a:t>Lapadulla</a:t>
            </a:r>
            <a:r>
              <a:rPr lang="en-US" sz="2000" dirty="0"/>
              <a:t>: </a:t>
            </a:r>
          </a:p>
          <a:p>
            <a:pPr lvl="1"/>
            <a:r>
              <a:rPr lang="en-US" sz="2000" dirty="0"/>
              <a:t>“Top Secret” shall be applied to information, of which the unauthorized disclosure could reasonably be expected to cause exceptionally grave damage to national security.</a:t>
            </a:r>
          </a:p>
          <a:p>
            <a:pPr lvl="1"/>
            <a:r>
              <a:rPr lang="en-US" sz="2000" dirty="0"/>
              <a:t>“Secret” shall be applied to information, of which the unauthorized disclosure could reasonably be expected to cause serious damage to national security.</a:t>
            </a:r>
          </a:p>
          <a:p>
            <a:pPr lvl="1"/>
            <a:r>
              <a:rPr lang="en-US" sz="2000" dirty="0"/>
              <a:t>“Confidential” shall be applied to information, of which the unauthorized disclosure could reasonably be expected to cause damage to national security.1</a:t>
            </a:r>
          </a:p>
          <a:p>
            <a:pPr lvl="1"/>
            <a:r>
              <a:rPr lang="en-US" sz="2000" dirty="0"/>
              <a:t>Private sector companies use labels such as “Internal Use Only” and “Company Proprietary” to categorize information.</a:t>
            </a:r>
          </a:p>
        </p:txBody>
      </p:sp>
      <p:pic>
        <p:nvPicPr>
          <p:cNvPr id="1026" name="Picture 2">
            <a:extLst>
              <a:ext uri="{FF2B5EF4-FFF2-40B4-BE49-F238E27FC236}">
                <a16:creationId xmlns:a16="http://schemas.microsoft.com/office/drawing/2014/main" id="{615D83E1-E3B6-48E6-8D8D-B872FB5E34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7" r="4767" b="8889"/>
          <a:stretch/>
        </p:blipFill>
        <p:spPr bwMode="auto">
          <a:xfrm>
            <a:off x="44449" y="0"/>
            <a:ext cx="12103100" cy="6856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60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A646-C417-49FD-A3C3-0714A2ACE0DB}"/>
              </a:ext>
            </a:extLst>
          </p:cNvPr>
          <p:cNvSpPr>
            <a:spLocks noGrp="1"/>
          </p:cNvSpPr>
          <p:nvPr>
            <p:ph type="title"/>
          </p:nvPr>
        </p:nvSpPr>
        <p:spPr/>
        <p:txBody>
          <a:bodyPr/>
          <a:lstStyle/>
          <a:p>
            <a:r>
              <a:rPr lang="en-US" dirty="0"/>
              <a:t>BIBA Model – read up, write down</a:t>
            </a:r>
          </a:p>
        </p:txBody>
      </p:sp>
      <p:sp>
        <p:nvSpPr>
          <p:cNvPr id="3" name="Content Placeholder 2">
            <a:extLst>
              <a:ext uri="{FF2B5EF4-FFF2-40B4-BE49-F238E27FC236}">
                <a16:creationId xmlns:a16="http://schemas.microsoft.com/office/drawing/2014/main" id="{E48E527E-A24D-4777-9654-52998FEADE1D}"/>
              </a:ext>
            </a:extLst>
          </p:cNvPr>
          <p:cNvSpPr>
            <a:spLocks noGrp="1"/>
          </p:cNvSpPr>
          <p:nvPr>
            <p:ph idx="1"/>
          </p:nvPr>
        </p:nvSpPr>
        <p:spPr/>
        <p:txBody>
          <a:bodyPr>
            <a:normAutofit/>
          </a:bodyPr>
          <a:lstStyle/>
          <a:p>
            <a:r>
              <a:rPr lang="en-US" sz="2000" dirty="0"/>
              <a:t>The inverse of Bell-</a:t>
            </a:r>
            <a:r>
              <a:rPr lang="en-US" sz="2000" dirty="0" err="1"/>
              <a:t>LaPadula</a:t>
            </a:r>
            <a:r>
              <a:rPr lang="en-US" sz="2000" dirty="0"/>
              <a:t> used in corporate structures because where as BLP is for keeping confidentiality, Biba is for maintaining consistency (integrity) in information from the top down. </a:t>
            </a:r>
          </a:p>
          <a:p>
            <a:endParaRPr lang="en-US" sz="2000" dirty="0"/>
          </a:p>
          <a:p>
            <a:r>
              <a:rPr lang="en-US" sz="2000" dirty="0"/>
              <a:t>Biba allows compartmentalization based on reporting structures. Supervisors can read/write with peers. Write to subordinates, who can read that information.</a:t>
            </a:r>
          </a:p>
          <a:p>
            <a:endParaRPr lang="en-US" sz="2000" dirty="0"/>
          </a:p>
          <a:p>
            <a:endParaRPr lang="en-US" sz="2000" dirty="0"/>
          </a:p>
        </p:txBody>
      </p:sp>
      <p:pic>
        <p:nvPicPr>
          <p:cNvPr id="2050" name="Picture 2" descr="Two Laws of Biba Model The satisfaction of both Biba laws ...">
            <a:extLst>
              <a:ext uri="{FF2B5EF4-FFF2-40B4-BE49-F238E27FC236}">
                <a16:creationId xmlns:a16="http://schemas.microsoft.com/office/drawing/2014/main" id="{B5D695F6-F272-42A4-90CB-9B48DCB6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3" y="294746"/>
            <a:ext cx="12164913" cy="6268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17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7B64A48-5721-40E5-AFC4-58243159C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25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E892F-E0E6-4014-86B1-43B61B3BAFB8}"/>
              </a:ext>
            </a:extLst>
          </p:cNvPr>
          <p:cNvSpPr>
            <a:spLocks noGrp="1"/>
          </p:cNvSpPr>
          <p:nvPr>
            <p:ph type="title"/>
          </p:nvPr>
        </p:nvSpPr>
        <p:spPr>
          <a:xfrm>
            <a:off x="685801" y="609600"/>
            <a:ext cx="10439399" cy="1456267"/>
          </a:xfrm>
        </p:spPr>
        <p:txBody>
          <a:bodyPr/>
          <a:lstStyle/>
          <a:p>
            <a:r>
              <a:rPr lang="en-US" dirty="0"/>
              <a:t>Clark-Wilson Model – Another integrity model</a:t>
            </a:r>
          </a:p>
        </p:txBody>
      </p:sp>
      <p:sp>
        <p:nvSpPr>
          <p:cNvPr id="3" name="Content Placeholder 2">
            <a:extLst>
              <a:ext uri="{FF2B5EF4-FFF2-40B4-BE49-F238E27FC236}">
                <a16:creationId xmlns:a16="http://schemas.microsoft.com/office/drawing/2014/main" id="{D9E7365E-7DB5-49A7-87BE-327EEECC2F91}"/>
              </a:ext>
            </a:extLst>
          </p:cNvPr>
          <p:cNvSpPr>
            <a:spLocks noGrp="1"/>
          </p:cNvSpPr>
          <p:nvPr>
            <p:ph idx="1"/>
          </p:nvPr>
        </p:nvSpPr>
        <p:spPr/>
        <p:txBody>
          <a:bodyPr>
            <a:normAutofit/>
          </a:bodyPr>
          <a:lstStyle/>
          <a:p>
            <a:r>
              <a:rPr lang="en-US" sz="2000" dirty="0"/>
              <a:t>Clark-Wilson is a real-world integrity model that protects integrity by requiring subjects to access objects via programs. The concept of a “well-formed transaction”</a:t>
            </a:r>
          </a:p>
          <a:p>
            <a:endParaRPr lang="en-US" sz="2000" dirty="0"/>
          </a:p>
          <a:p>
            <a:r>
              <a:rPr lang="en-US" sz="2000" dirty="0"/>
              <a:t>Clark-Wilson uses two primary concepts to ensure that security policy is enforced: “well-formed transactions” and separation of duties. The concept of well-formed transactions provides integrity. </a:t>
            </a:r>
          </a:p>
          <a:p>
            <a:endParaRPr lang="en-US" sz="2000" dirty="0"/>
          </a:p>
          <a:p>
            <a:r>
              <a:rPr lang="en-US" sz="2000" dirty="0"/>
              <a:t>The process is comprised of what is known as the access control triple: user, transformation procedure (program), and constrained data item. User to program, program to object.</a:t>
            </a:r>
          </a:p>
        </p:txBody>
      </p:sp>
    </p:spTree>
    <p:extLst>
      <p:ext uri="{BB962C8B-B14F-4D97-AF65-F5344CB8AC3E}">
        <p14:creationId xmlns:p14="http://schemas.microsoft.com/office/powerpoint/2010/main" val="280732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6A06C-A42E-4F68-A1C8-BAA90E294F1E}"/>
              </a:ext>
            </a:extLst>
          </p:cNvPr>
          <p:cNvSpPr>
            <a:spLocks noGrp="1"/>
          </p:cNvSpPr>
          <p:nvPr>
            <p:ph type="title"/>
          </p:nvPr>
        </p:nvSpPr>
        <p:spPr/>
        <p:txBody>
          <a:bodyPr/>
          <a:lstStyle/>
          <a:p>
            <a:endParaRPr lang="en-US"/>
          </a:p>
        </p:txBody>
      </p:sp>
      <p:pic>
        <p:nvPicPr>
          <p:cNvPr id="3074" name="Picture 2">
            <a:extLst>
              <a:ext uri="{FF2B5EF4-FFF2-40B4-BE49-F238E27FC236}">
                <a16:creationId xmlns:a16="http://schemas.microsoft.com/office/drawing/2014/main" id="{DDCD325D-FE9B-4F49-9DCA-835C417470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99" y="14280"/>
            <a:ext cx="11356601" cy="684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050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F0A78-68F0-4BD4-9A8A-D74A8CD8A40D}"/>
              </a:ext>
            </a:extLst>
          </p:cNvPr>
          <p:cNvSpPr>
            <a:spLocks noGrp="1"/>
          </p:cNvSpPr>
          <p:nvPr>
            <p:ph type="title"/>
          </p:nvPr>
        </p:nvSpPr>
        <p:spPr/>
        <p:txBody>
          <a:bodyPr/>
          <a:lstStyle/>
          <a:p>
            <a:r>
              <a:rPr lang="en-US" dirty="0">
                <a:solidFill>
                  <a:schemeClr val="bg1"/>
                </a:solidFill>
              </a:rPr>
              <a:t>Lattice-Based Controls</a:t>
            </a:r>
          </a:p>
        </p:txBody>
      </p:sp>
      <p:sp>
        <p:nvSpPr>
          <p:cNvPr id="5" name="Content Placeholder 4">
            <a:extLst>
              <a:ext uri="{FF2B5EF4-FFF2-40B4-BE49-F238E27FC236}">
                <a16:creationId xmlns:a16="http://schemas.microsoft.com/office/drawing/2014/main" id="{AD29A8B3-87B3-49B8-BF63-77B48707DAF6}"/>
              </a:ext>
            </a:extLst>
          </p:cNvPr>
          <p:cNvSpPr>
            <a:spLocks noGrp="1"/>
          </p:cNvSpPr>
          <p:nvPr>
            <p:ph idx="1"/>
          </p:nvPr>
        </p:nvSpPr>
        <p:spPr>
          <a:xfrm>
            <a:off x="581193" y="2180496"/>
            <a:ext cx="5286208" cy="3531191"/>
          </a:xfrm>
        </p:spPr>
        <p:txBody>
          <a:bodyPr>
            <a:normAutofit/>
          </a:bodyPr>
          <a:lstStyle/>
          <a:p>
            <a:r>
              <a:rPr lang="en-US" sz="2000" i="1" dirty="0">
                <a:solidFill>
                  <a:schemeClr val="bg1"/>
                </a:solidFill>
              </a:rPr>
              <a:t>Lattice-based access control </a:t>
            </a:r>
            <a:r>
              <a:rPr lang="en-US" sz="2000" dirty="0">
                <a:solidFill>
                  <a:schemeClr val="bg1"/>
                </a:solidFill>
              </a:rPr>
              <a:t>allows security controls for complex environments. </a:t>
            </a:r>
          </a:p>
          <a:p>
            <a:r>
              <a:rPr lang="en-US" sz="2000" dirty="0">
                <a:solidFill>
                  <a:schemeClr val="bg1"/>
                </a:solidFill>
              </a:rPr>
              <a:t>This lattice, which allows reaching higher and lower data classification, depends on the need of the subject, the label of the object, and the role the subject has been assigned. </a:t>
            </a:r>
          </a:p>
          <a:p>
            <a:r>
              <a:rPr lang="en-US" sz="2000" dirty="0">
                <a:solidFill>
                  <a:schemeClr val="bg1"/>
                </a:solidFill>
              </a:rPr>
              <a:t>Subjects have a least upper bound (LUB) and greatest lower bound (GLB) of access to the objects based on their lattice position.</a:t>
            </a:r>
          </a:p>
        </p:txBody>
      </p:sp>
      <p:pic>
        <p:nvPicPr>
          <p:cNvPr id="2" name="Picture 1">
            <a:extLst>
              <a:ext uri="{FF2B5EF4-FFF2-40B4-BE49-F238E27FC236}">
                <a16:creationId xmlns:a16="http://schemas.microsoft.com/office/drawing/2014/main" id="{3D3EC331-5D8A-46D6-8186-66C0ED53E4BF}"/>
              </a:ext>
            </a:extLst>
          </p:cNvPr>
          <p:cNvPicPr>
            <a:picLocks noChangeAspect="1"/>
          </p:cNvPicPr>
          <p:nvPr/>
        </p:nvPicPr>
        <p:blipFill rotWithShape="1">
          <a:blip r:embed="rId3">
            <a:clrChange>
              <a:clrFrom>
                <a:srgbClr val="FFFFFF"/>
              </a:clrFrom>
              <a:clrTo>
                <a:srgbClr val="FFFFFF">
                  <a:alpha val="0"/>
                </a:srgbClr>
              </a:clrTo>
            </a:clrChange>
          </a:blip>
          <a:srcRect t="1891" b="1516"/>
          <a:stretch/>
        </p:blipFill>
        <p:spPr>
          <a:xfrm>
            <a:off x="5867400" y="1192696"/>
            <a:ext cx="5892800" cy="4518991"/>
          </a:xfrm>
          <a:prstGeom prst="rect">
            <a:avLst/>
          </a:prstGeom>
        </p:spPr>
      </p:pic>
      <p:pic>
        <p:nvPicPr>
          <p:cNvPr id="3074" name="Picture 2" descr="access control - BLP Lattice structure with missing top ...">
            <a:extLst>
              <a:ext uri="{FF2B5EF4-FFF2-40B4-BE49-F238E27FC236}">
                <a16:creationId xmlns:a16="http://schemas.microsoft.com/office/drawing/2014/main" id="{F6045BD1-D0C2-4FF0-8759-39C2D311F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73" y="0"/>
            <a:ext cx="9872247" cy="3225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ndatory Access Control|Get Certified Get Ahead">
            <a:extLst>
              <a:ext uri="{FF2B5EF4-FFF2-40B4-BE49-F238E27FC236}">
                <a16:creationId xmlns:a16="http://schemas.microsoft.com/office/drawing/2014/main" id="{2F717FA3-36D3-487B-AC1D-64211F8EA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9783" y="3225800"/>
            <a:ext cx="7642226" cy="3627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23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F0A78-68F0-4BD4-9A8A-D74A8CD8A40D}"/>
              </a:ext>
            </a:extLst>
          </p:cNvPr>
          <p:cNvSpPr>
            <a:spLocks noGrp="1"/>
          </p:cNvSpPr>
          <p:nvPr>
            <p:ph type="title"/>
          </p:nvPr>
        </p:nvSpPr>
        <p:spPr/>
        <p:txBody>
          <a:bodyPr/>
          <a:lstStyle/>
          <a:p>
            <a:r>
              <a:rPr lang="en-US" dirty="0">
                <a:solidFill>
                  <a:schemeClr val="bg1"/>
                </a:solidFill>
              </a:rPr>
              <a:t>Brewer-</a:t>
            </a:r>
            <a:r>
              <a:rPr lang="en-US" dirty="0" err="1">
                <a:solidFill>
                  <a:schemeClr val="bg1"/>
                </a:solidFill>
              </a:rPr>
              <a:t>nash</a:t>
            </a:r>
            <a:r>
              <a:rPr lang="en-US" dirty="0">
                <a:solidFill>
                  <a:schemeClr val="bg1"/>
                </a:solidFill>
              </a:rPr>
              <a:t> (Chinese Wall) Controls</a:t>
            </a:r>
          </a:p>
        </p:txBody>
      </p:sp>
      <p:sp>
        <p:nvSpPr>
          <p:cNvPr id="5" name="Content Placeholder 4">
            <a:extLst>
              <a:ext uri="{FF2B5EF4-FFF2-40B4-BE49-F238E27FC236}">
                <a16:creationId xmlns:a16="http://schemas.microsoft.com/office/drawing/2014/main" id="{AD29A8B3-87B3-49B8-BF63-77B48707DAF6}"/>
              </a:ext>
            </a:extLst>
          </p:cNvPr>
          <p:cNvSpPr>
            <a:spLocks noGrp="1"/>
          </p:cNvSpPr>
          <p:nvPr>
            <p:ph idx="1"/>
          </p:nvPr>
        </p:nvSpPr>
        <p:spPr>
          <a:xfrm>
            <a:off x="685801" y="2065867"/>
            <a:ext cx="11029616" cy="876116"/>
          </a:xfrm>
        </p:spPr>
        <p:txBody>
          <a:bodyPr>
            <a:noAutofit/>
          </a:bodyPr>
          <a:lstStyle/>
          <a:p>
            <a:r>
              <a:rPr lang="en-US" sz="2000" dirty="0">
                <a:solidFill>
                  <a:schemeClr val="bg1"/>
                </a:solidFill>
              </a:rPr>
              <a:t>The Chinese Wall model (also known as Brewer-Nash) is designed to avoid conflicts of interest by prohibiting one person, such as a consultant, from accessing multiple conflict of interest categories (</a:t>
            </a:r>
            <a:r>
              <a:rPr lang="en-US" sz="2000" dirty="0" err="1">
                <a:solidFill>
                  <a:schemeClr val="bg1"/>
                </a:solidFill>
              </a:rPr>
              <a:t>CoIs</a:t>
            </a:r>
            <a:r>
              <a:rPr lang="en-US" sz="2000" dirty="0">
                <a:solidFill>
                  <a:schemeClr val="bg1"/>
                </a:solidFill>
              </a:rPr>
              <a:t>).</a:t>
            </a:r>
          </a:p>
        </p:txBody>
      </p:sp>
      <p:pic>
        <p:nvPicPr>
          <p:cNvPr id="4100" name="Picture 4" descr="Image result for chinese wall security model">
            <a:extLst>
              <a:ext uri="{FF2B5EF4-FFF2-40B4-BE49-F238E27FC236}">
                <a16:creationId xmlns:a16="http://schemas.microsoft.com/office/drawing/2014/main" id="{3C4F04A6-E92C-41E0-890A-2585A2A00CC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4542" y="2941983"/>
            <a:ext cx="9073941" cy="361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96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5C925-FF9D-45D7-B3AC-A3C8A9A725A4}"/>
              </a:ext>
            </a:extLst>
          </p:cNvPr>
          <p:cNvSpPr>
            <a:spLocks noGrp="1"/>
          </p:cNvSpPr>
          <p:nvPr>
            <p:ph type="title"/>
          </p:nvPr>
        </p:nvSpPr>
        <p:spPr/>
        <p:txBody>
          <a:bodyPr/>
          <a:lstStyle/>
          <a:p>
            <a:r>
              <a:rPr lang="en-US" dirty="0"/>
              <a:t>Role Based Access Control (RBAC) or ABAC</a:t>
            </a:r>
          </a:p>
        </p:txBody>
      </p:sp>
      <p:sp>
        <p:nvSpPr>
          <p:cNvPr id="3" name="Content Placeholder 2">
            <a:extLst>
              <a:ext uri="{FF2B5EF4-FFF2-40B4-BE49-F238E27FC236}">
                <a16:creationId xmlns:a16="http://schemas.microsoft.com/office/drawing/2014/main" id="{710B12BA-6E7F-4DAB-B3F2-CE4A961C1369}"/>
              </a:ext>
            </a:extLst>
          </p:cNvPr>
          <p:cNvSpPr>
            <a:spLocks noGrp="1"/>
          </p:cNvSpPr>
          <p:nvPr>
            <p:ph idx="1"/>
          </p:nvPr>
        </p:nvSpPr>
        <p:spPr/>
        <p:txBody>
          <a:bodyPr>
            <a:normAutofit/>
          </a:bodyPr>
          <a:lstStyle/>
          <a:p>
            <a:r>
              <a:rPr lang="en-US" sz="2000" dirty="0"/>
              <a:t>Provides access control based on the position an individual fills in an organization. </a:t>
            </a:r>
          </a:p>
          <a:p>
            <a:endParaRPr lang="en-US" sz="2000" dirty="0"/>
          </a:p>
          <a:p>
            <a:r>
              <a:rPr lang="en-US" sz="2000" dirty="0"/>
              <a:t>So, instead of assigning John permissions as a security manager, the position of security manager already has permissions assigned to it. In essence, John would just need access to the security manager profile.</a:t>
            </a:r>
          </a:p>
        </p:txBody>
      </p:sp>
      <p:pic>
        <p:nvPicPr>
          <p:cNvPr id="5" name="Picture 4">
            <a:extLst>
              <a:ext uri="{FF2B5EF4-FFF2-40B4-BE49-F238E27FC236}">
                <a16:creationId xmlns:a16="http://schemas.microsoft.com/office/drawing/2014/main" id="{B1139076-13C1-4DD8-83BA-B05B1C02251B}"/>
              </a:ext>
            </a:extLst>
          </p:cNvPr>
          <p:cNvPicPr>
            <a:picLocks noChangeAspect="1"/>
          </p:cNvPicPr>
          <p:nvPr/>
        </p:nvPicPr>
        <p:blipFill>
          <a:blip r:embed="rId2"/>
          <a:stretch>
            <a:fillRect/>
          </a:stretch>
        </p:blipFill>
        <p:spPr>
          <a:xfrm>
            <a:off x="1212850" y="0"/>
            <a:ext cx="9766300" cy="6875924"/>
          </a:xfrm>
          <a:prstGeom prst="rect">
            <a:avLst/>
          </a:prstGeom>
        </p:spPr>
      </p:pic>
    </p:spTree>
    <p:extLst>
      <p:ext uri="{BB962C8B-B14F-4D97-AF65-F5344CB8AC3E}">
        <p14:creationId xmlns:p14="http://schemas.microsoft.com/office/powerpoint/2010/main" val="409717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A philosophical perspective of ABAC">
            <a:extLst>
              <a:ext uri="{FF2B5EF4-FFF2-40B4-BE49-F238E27FC236}">
                <a16:creationId xmlns:a16="http://schemas.microsoft.com/office/drawing/2014/main" id="{2D6AE44D-CDD2-4967-B389-0B169AEF9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889"/>
          <a:stretch/>
        </p:blipFill>
        <p:spPr bwMode="auto">
          <a:xfrm>
            <a:off x="18076" y="0"/>
            <a:ext cx="1215584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49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C8BE-5992-47F4-92BB-C01E31C0B787}"/>
              </a:ext>
            </a:extLst>
          </p:cNvPr>
          <p:cNvSpPr>
            <a:spLocks noGrp="1"/>
          </p:cNvSpPr>
          <p:nvPr>
            <p:ph type="title"/>
          </p:nvPr>
        </p:nvSpPr>
        <p:spPr/>
        <p:txBody>
          <a:bodyPr/>
          <a:lstStyle/>
          <a:p>
            <a:r>
              <a:rPr lang="en-US" dirty="0"/>
              <a:t>Mandatory Access Control (MAC)</a:t>
            </a:r>
          </a:p>
        </p:txBody>
      </p:sp>
      <p:sp>
        <p:nvSpPr>
          <p:cNvPr id="3" name="Content Placeholder 2">
            <a:extLst>
              <a:ext uri="{FF2B5EF4-FFF2-40B4-BE49-F238E27FC236}">
                <a16:creationId xmlns:a16="http://schemas.microsoft.com/office/drawing/2014/main" id="{4B38C1F7-4918-471D-BC07-63255F517743}"/>
              </a:ext>
            </a:extLst>
          </p:cNvPr>
          <p:cNvSpPr>
            <a:spLocks noGrp="1"/>
          </p:cNvSpPr>
          <p:nvPr>
            <p:ph idx="1"/>
          </p:nvPr>
        </p:nvSpPr>
        <p:spPr/>
        <p:txBody>
          <a:bodyPr>
            <a:normAutofit/>
          </a:bodyPr>
          <a:lstStyle/>
          <a:p>
            <a:r>
              <a:rPr lang="en-US" sz="2000" dirty="0"/>
              <a:t>Gives only the owner and custodian management of the access controls. </a:t>
            </a:r>
          </a:p>
          <a:p>
            <a:endParaRPr lang="en-US" sz="2000" dirty="0"/>
          </a:p>
          <a:p>
            <a:r>
              <a:rPr lang="en-US" sz="2000" dirty="0"/>
              <a:t>This means the end user has no control over any settings that provide any privileges to anyone. </a:t>
            </a:r>
          </a:p>
          <a:p>
            <a:endParaRPr lang="en-US" sz="2000" dirty="0"/>
          </a:p>
          <a:p>
            <a:r>
              <a:rPr lang="en-US" sz="2000" dirty="0"/>
              <a:t>There are two security models associated with MAC: Biba and Bell-</a:t>
            </a:r>
            <a:r>
              <a:rPr lang="en-US" sz="2000" dirty="0" err="1"/>
              <a:t>LaPadula</a:t>
            </a:r>
            <a:endParaRPr lang="en-US" sz="2000" dirty="0"/>
          </a:p>
        </p:txBody>
      </p:sp>
    </p:spTree>
    <p:extLst>
      <p:ext uri="{BB962C8B-B14F-4D97-AF65-F5344CB8AC3E}">
        <p14:creationId xmlns:p14="http://schemas.microsoft.com/office/powerpoint/2010/main" val="66682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F0A78-68F0-4BD4-9A8A-D74A8CD8A40D}"/>
              </a:ext>
            </a:extLst>
          </p:cNvPr>
          <p:cNvSpPr>
            <a:spLocks noGrp="1"/>
          </p:cNvSpPr>
          <p:nvPr>
            <p:ph type="title"/>
          </p:nvPr>
        </p:nvSpPr>
        <p:spPr/>
        <p:txBody>
          <a:bodyPr/>
          <a:lstStyle/>
          <a:p>
            <a:r>
              <a:rPr lang="en-US" dirty="0"/>
              <a:t>Access Control Policy – 10 Principles</a:t>
            </a:r>
          </a:p>
        </p:txBody>
      </p:sp>
      <p:sp>
        <p:nvSpPr>
          <p:cNvPr id="5" name="Content Placeholder 4">
            <a:extLst>
              <a:ext uri="{FF2B5EF4-FFF2-40B4-BE49-F238E27FC236}">
                <a16:creationId xmlns:a16="http://schemas.microsoft.com/office/drawing/2014/main" id="{AD29A8B3-87B3-49B8-BF63-77B48707DAF6}"/>
              </a:ext>
            </a:extLst>
          </p:cNvPr>
          <p:cNvSpPr>
            <a:spLocks noGrp="1"/>
          </p:cNvSpPr>
          <p:nvPr>
            <p:ph idx="1"/>
          </p:nvPr>
        </p:nvSpPr>
        <p:spPr>
          <a:xfrm>
            <a:off x="581192" y="2180496"/>
            <a:ext cx="11029615" cy="4067904"/>
          </a:xfrm>
        </p:spPr>
        <p:txBody>
          <a:bodyPr>
            <a:normAutofit/>
          </a:bodyPr>
          <a:lstStyle/>
          <a:p>
            <a:r>
              <a:rPr lang="en-US" sz="2000" dirty="0"/>
              <a:t>Least-access: Users should never have access to data they do not need to have access to in order to do their job. There are a lot of situations where someone might have extra access – Maybe they moved from one job to another. Maybe they had temporary duties. Maybe they demanded access because they’re the boss. </a:t>
            </a:r>
          </a:p>
          <a:p>
            <a:r>
              <a:rPr lang="en-US" sz="2000" dirty="0"/>
              <a:t>Segregation of duties: It’s always a best practice to ensure a user’s duties are not integrated. For example, someone whose position involves submitting purchase orders should also not be allowed to approve purchase orders.</a:t>
            </a:r>
          </a:p>
          <a:p>
            <a:r>
              <a:rPr lang="en-US" sz="2000" dirty="0"/>
              <a:t>Privileged access: Access should be separated. A staff member with administrator rights to certain assets should not use an administrator account for duties that do not require such access.</a:t>
            </a:r>
          </a:p>
          <a:p>
            <a:r>
              <a:rPr lang="en-US" sz="2000" dirty="0"/>
              <a:t>Individual accounts: Generic accounts are not a good idea if they can be avoided.</a:t>
            </a:r>
          </a:p>
        </p:txBody>
      </p:sp>
    </p:spTree>
    <p:extLst>
      <p:ext uri="{BB962C8B-B14F-4D97-AF65-F5344CB8AC3E}">
        <p14:creationId xmlns:p14="http://schemas.microsoft.com/office/powerpoint/2010/main" val="4151909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4D66-B025-48D6-8719-3223AD84711B}"/>
              </a:ext>
            </a:extLst>
          </p:cNvPr>
          <p:cNvSpPr>
            <a:spLocks noGrp="1"/>
          </p:cNvSpPr>
          <p:nvPr>
            <p:ph type="title"/>
          </p:nvPr>
        </p:nvSpPr>
        <p:spPr/>
        <p:txBody>
          <a:bodyPr/>
          <a:lstStyle/>
          <a:p>
            <a:r>
              <a:rPr lang="en-US" dirty="0"/>
              <a:t>Discretionary Access Control (DAC)</a:t>
            </a:r>
          </a:p>
        </p:txBody>
      </p:sp>
      <p:sp>
        <p:nvSpPr>
          <p:cNvPr id="3" name="Content Placeholder 2">
            <a:extLst>
              <a:ext uri="{FF2B5EF4-FFF2-40B4-BE49-F238E27FC236}">
                <a16:creationId xmlns:a16="http://schemas.microsoft.com/office/drawing/2014/main" id="{A2252009-1FA4-49D6-AAB7-FCC870C7E31A}"/>
              </a:ext>
            </a:extLst>
          </p:cNvPr>
          <p:cNvSpPr>
            <a:spLocks noGrp="1"/>
          </p:cNvSpPr>
          <p:nvPr>
            <p:ph idx="1"/>
          </p:nvPr>
        </p:nvSpPr>
        <p:spPr/>
        <p:txBody>
          <a:bodyPr>
            <a:normAutofit/>
          </a:bodyPr>
          <a:lstStyle/>
          <a:p>
            <a:r>
              <a:rPr lang="en-US" sz="2000" dirty="0"/>
              <a:t>The least restrictive model compared to the most restrictive MAC model. DAC allows an individual complete control over any objects they own along with the programs associated with those objects.</a:t>
            </a:r>
          </a:p>
          <a:p>
            <a:endParaRPr lang="en-US" sz="2000" dirty="0"/>
          </a:p>
          <a:p>
            <a:r>
              <a:rPr lang="en-US" sz="2000" dirty="0"/>
              <a:t>This gives DAC two major weaknesses. First, it gives the end user complete control to set security level settings for other users which could result in users having higher privileges than they’re supposed to. Secondly, and worse, the permissions that the end user has are inherited into other programs they execute. This means the end user can execute malware without knowing it and the malware could take advantage of the potentially high-level privileges the end user possesses.</a:t>
            </a:r>
          </a:p>
        </p:txBody>
      </p:sp>
    </p:spTree>
    <p:extLst>
      <p:ext uri="{BB962C8B-B14F-4D97-AF65-F5344CB8AC3E}">
        <p14:creationId xmlns:p14="http://schemas.microsoft.com/office/powerpoint/2010/main" val="3532439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16BBE-8414-487E-B7C0-871870A5DB0B}"/>
              </a:ext>
            </a:extLst>
          </p:cNvPr>
          <p:cNvSpPr>
            <a:spLocks noGrp="1"/>
          </p:cNvSpPr>
          <p:nvPr>
            <p:ph type="title"/>
          </p:nvPr>
        </p:nvSpPr>
        <p:spPr/>
        <p:txBody>
          <a:bodyPr/>
          <a:lstStyle/>
          <a:p>
            <a:r>
              <a:rPr lang="en-US" dirty="0"/>
              <a:t>Rule-Based Access Control (RB-RBAC)</a:t>
            </a:r>
          </a:p>
        </p:txBody>
      </p:sp>
      <p:sp>
        <p:nvSpPr>
          <p:cNvPr id="3" name="Content Placeholder 2">
            <a:extLst>
              <a:ext uri="{FF2B5EF4-FFF2-40B4-BE49-F238E27FC236}">
                <a16:creationId xmlns:a16="http://schemas.microsoft.com/office/drawing/2014/main" id="{97C51504-7AAE-45D3-B640-CBCE50A10585}"/>
              </a:ext>
            </a:extLst>
          </p:cNvPr>
          <p:cNvSpPr>
            <a:spLocks noGrp="1"/>
          </p:cNvSpPr>
          <p:nvPr>
            <p:ph idx="1"/>
          </p:nvPr>
        </p:nvSpPr>
        <p:spPr/>
        <p:txBody>
          <a:bodyPr>
            <a:normAutofit/>
          </a:bodyPr>
          <a:lstStyle/>
          <a:p>
            <a:r>
              <a:rPr lang="en-US" sz="2000" dirty="0"/>
              <a:t>Will dynamically assign roles to users based on criteria defined by the custodian or system administrator. </a:t>
            </a:r>
          </a:p>
          <a:p>
            <a:endParaRPr lang="en-US" sz="2000" dirty="0"/>
          </a:p>
          <a:p>
            <a:r>
              <a:rPr lang="en-US" sz="2000" dirty="0"/>
              <a:t>For example, if someone is only allowed access to files during certain hours of the day, Rule-Based Access Control would be the tool of choice. </a:t>
            </a:r>
          </a:p>
          <a:p>
            <a:endParaRPr lang="en-US" sz="2000" dirty="0"/>
          </a:p>
          <a:p>
            <a:r>
              <a:rPr lang="en-US" sz="2000" dirty="0"/>
              <a:t>The additional “rules” of Rule-Based Access Control requiring implementation may need to be “programmed” into the network by the custodian or system administrator in the form of code versus “checking the box.”</a:t>
            </a:r>
          </a:p>
        </p:txBody>
      </p:sp>
    </p:spTree>
    <p:extLst>
      <p:ext uri="{BB962C8B-B14F-4D97-AF65-F5344CB8AC3E}">
        <p14:creationId xmlns:p14="http://schemas.microsoft.com/office/powerpoint/2010/main" val="3174332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614F7-4BB8-4A89-B925-CA8743394C19}"/>
              </a:ext>
            </a:extLst>
          </p:cNvPr>
          <p:cNvSpPr>
            <a:spLocks noGrp="1"/>
          </p:cNvSpPr>
          <p:nvPr>
            <p:ph type="title"/>
          </p:nvPr>
        </p:nvSpPr>
        <p:spPr/>
        <p:txBody>
          <a:bodyPr/>
          <a:lstStyle/>
          <a:p>
            <a:r>
              <a:rPr lang="en-US" dirty="0" err="1"/>
              <a:t>COmparison</a:t>
            </a:r>
            <a:endParaRPr lang="en-US" dirty="0"/>
          </a:p>
        </p:txBody>
      </p:sp>
      <p:graphicFrame>
        <p:nvGraphicFramePr>
          <p:cNvPr id="4" name="Table 4">
            <a:extLst>
              <a:ext uri="{FF2B5EF4-FFF2-40B4-BE49-F238E27FC236}">
                <a16:creationId xmlns:a16="http://schemas.microsoft.com/office/drawing/2014/main" id="{E63E7364-875B-4466-8DBD-D21F372F0E4F}"/>
              </a:ext>
            </a:extLst>
          </p:cNvPr>
          <p:cNvGraphicFramePr>
            <a:graphicFrameLocks noGrp="1"/>
          </p:cNvGraphicFramePr>
          <p:nvPr>
            <p:ph idx="1"/>
            <p:extLst>
              <p:ext uri="{D42A27DB-BD31-4B8C-83A1-F6EECF244321}">
                <p14:modId xmlns:p14="http://schemas.microsoft.com/office/powerpoint/2010/main" val="3204872877"/>
              </p:ext>
            </p:extLst>
          </p:nvPr>
        </p:nvGraphicFramePr>
        <p:xfrm>
          <a:off x="685800" y="2141538"/>
          <a:ext cx="10807700" cy="3806508"/>
        </p:xfrm>
        <a:graphic>
          <a:graphicData uri="http://schemas.openxmlformats.org/drawingml/2006/table">
            <a:tbl>
              <a:tblPr firstRow="1" bandRow="1">
                <a:tableStyleId>{5C22544A-7EE6-4342-B048-85BDC9FD1C3A}</a:tableStyleId>
              </a:tblPr>
              <a:tblGrid>
                <a:gridCol w="2161540">
                  <a:extLst>
                    <a:ext uri="{9D8B030D-6E8A-4147-A177-3AD203B41FA5}">
                      <a16:colId xmlns:a16="http://schemas.microsoft.com/office/drawing/2014/main" val="109193382"/>
                    </a:ext>
                  </a:extLst>
                </a:gridCol>
                <a:gridCol w="2161540">
                  <a:extLst>
                    <a:ext uri="{9D8B030D-6E8A-4147-A177-3AD203B41FA5}">
                      <a16:colId xmlns:a16="http://schemas.microsoft.com/office/drawing/2014/main" val="3665574791"/>
                    </a:ext>
                  </a:extLst>
                </a:gridCol>
                <a:gridCol w="2161540">
                  <a:extLst>
                    <a:ext uri="{9D8B030D-6E8A-4147-A177-3AD203B41FA5}">
                      <a16:colId xmlns:a16="http://schemas.microsoft.com/office/drawing/2014/main" val="421228266"/>
                    </a:ext>
                  </a:extLst>
                </a:gridCol>
                <a:gridCol w="2161540">
                  <a:extLst>
                    <a:ext uri="{9D8B030D-6E8A-4147-A177-3AD203B41FA5}">
                      <a16:colId xmlns:a16="http://schemas.microsoft.com/office/drawing/2014/main" val="2882447149"/>
                    </a:ext>
                  </a:extLst>
                </a:gridCol>
                <a:gridCol w="2161540">
                  <a:extLst>
                    <a:ext uri="{9D8B030D-6E8A-4147-A177-3AD203B41FA5}">
                      <a16:colId xmlns:a16="http://schemas.microsoft.com/office/drawing/2014/main" val="2584433550"/>
                    </a:ext>
                  </a:extLst>
                </a:gridCol>
              </a:tblGrid>
              <a:tr h="623094">
                <a:tc>
                  <a:txBody>
                    <a:bodyPr/>
                    <a:lstStyle/>
                    <a:p>
                      <a:pPr algn="ctr"/>
                      <a:r>
                        <a:rPr lang="en-US" dirty="0"/>
                        <a:t>Model</a:t>
                      </a:r>
                    </a:p>
                  </a:txBody>
                  <a:tcPr/>
                </a:tc>
                <a:tc>
                  <a:txBody>
                    <a:bodyPr/>
                    <a:lstStyle/>
                    <a:p>
                      <a:pPr algn="ctr"/>
                      <a:r>
                        <a:rPr lang="en-US" dirty="0"/>
                        <a:t>Scalability</a:t>
                      </a:r>
                    </a:p>
                  </a:txBody>
                  <a:tcPr/>
                </a:tc>
                <a:tc>
                  <a:txBody>
                    <a:bodyPr/>
                    <a:lstStyle/>
                    <a:p>
                      <a:pPr algn="ctr"/>
                      <a:r>
                        <a:rPr lang="en-US" dirty="0"/>
                        <a:t>Granularity</a:t>
                      </a:r>
                    </a:p>
                  </a:txBody>
                  <a:tcPr/>
                </a:tc>
                <a:tc>
                  <a:txBody>
                    <a:bodyPr/>
                    <a:lstStyle/>
                    <a:p>
                      <a:pPr algn="ctr"/>
                      <a:r>
                        <a:rPr lang="en-US" dirty="0"/>
                        <a:t>Sensitivity</a:t>
                      </a:r>
                    </a:p>
                  </a:txBody>
                  <a:tcPr/>
                </a:tc>
                <a:tc>
                  <a:txBody>
                    <a:bodyPr/>
                    <a:lstStyle/>
                    <a:p>
                      <a:pPr algn="ctr"/>
                      <a:r>
                        <a:rPr lang="en-US" dirty="0"/>
                        <a:t>Complexity</a:t>
                      </a:r>
                    </a:p>
                  </a:txBody>
                  <a:tcPr/>
                </a:tc>
                <a:extLst>
                  <a:ext uri="{0D108BD9-81ED-4DB2-BD59-A6C34878D82A}">
                    <a16:rowId xmlns:a16="http://schemas.microsoft.com/office/drawing/2014/main" val="902581793"/>
                  </a:ext>
                </a:extLst>
              </a:tr>
              <a:tr h="623094">
                <a:tc>
                  <a:txBody>
                    <a:bodyPr/>
                    <a:lstStyle/>
                    <a:p>
                      <a:pPr algn="ctr"/>
                      <a:r>
                        <a:rPr lang="en-US" dirty="0"/>
                        <a:t>DAC</a:t>
                      </a:r>
                    </a:p>
                  </a:txBody>
                  <a:tcPr/>
                </a:tc>
                <a:tc>
                  <a:txBody>
                    <a:bodyPr/>
                    <a:lstStyle/>
                    <a:p>
                      <a:pPr algn="ctr"/>
                      <a:r>
                        <a:rPr lang="en-US" dirty="0">
                          <a:latin typeface="Arial" panose="020B0604020202020204" pitchFamily="34" charset="0"/>
                          <a:cs typeface="Arial" panose="020B0604020202020204" pitchFamily="34" charset="0"/>
                        </a:rPr>
                        <a:t>☹</a:t>
                      </a:r>
                    </a:p>
                  </a:txBody>
                  <a:tcPr>
                    <a:solidFill>
                      <a:schemeClr val="accent6">
                        <a:lumMod val="60000"/>
                        <a:lumOff val="40000"/>
                      </a:schemeClr>
                    </a:solidFill>
                  </a:tcPr>
                </a:tc>
                <a:tc>
                  <a:txBody>
                    <a:bodyPr/>
                    <a:lstStyle/>
                    <a:p>
                      <a:pPr algn="ctr"/>
                      <a:r>
                        <a:rPr lang="en-US" dirty="0"/>
                        <a:t>😐</a:t>
                      </a:r>
                    </a:p>
                  </a:txBody>
                  <a:tcPr>
                    <a:solidFill>
                      <a:schemeClr val="accent5">
                        <a:lumMod val="40000"/>
                        <a:lumOff val="60000"/>
                      </a:schemeClr>
                    </a:solidFill>
                  </a:tcPr>
                </a:tc>
                <a:tc>
                  <a:txBody>
                    <a:bodyPr/>
                    <a:lstStyle/>
                    <a:p>
                      <a:pPr algn="ctr"/>
                      <a:r>
                        <a:rPr lang="en-US" dirty="0"/>
                        <a:t>☹</a:t>
                      </a:r>
                    </a:p>
                  </a:txBody>
                  <a:tcPr>
                    <a:solidFill>
                      <a:schemeClr val="accent6">
                        <a:lumMod val="60000"/>
                        <a:lumOff val="40000"/>
                      </a:schemeClr>
                    </a:solidFill>
                  </a:tcPr>
                </a:tc>
                <a:tc>
                  <a:txBody>
                    <a:bodyPr/>
                    <a:lstStyle/>
                    <a:p>
                      <a:pPr algn="ctr"/>
                      <a:r>
                        <a:rPr lang="en-US" dirty="0"/>
                        <a:t>😐</a:t>
                      </a:r>
                    </a:p>
                  </a:txBody>
                  <a:tcPr>
                    <a:solidFill>
                      <a:schemeClr val="accent5">
                        <a:lumMod val="40000"/>
                        <a:lumOff val="60000"/>
                      </a:schemeClr>
                    </a:solidFill>
                  </a:tcPr>
                </a:tc>
                <a:extLst>
                  <a:ext uri="{0D108BD9-81ED-4DB2-BD59-A6C34878D82A}">
                    <a16:rowId xmlns:a16="http://schemas.microsoft.com/office/drawing/2014/main" val="2947159527"/>
                  </a:ext>
                </a:extLst>
              </a:tr>
              <a:tr h="623094">
                <a:tc>
                  <a:txBody>
                    <a:bodyPr/>
                    <a:lstStyle/>
                    <a:p>
                      <a:pPr algn="ctr"/>
                      <a:r>
                        <a:rPr lang="en-US" dirty="0"/>
                        <a:t>MAC</a:t>
                      </a:r>
                    </a:p>
                  </a:txBody>
                  <a:tcPr/>
                </a:tc>
                <a:tc>
                  <a:txBody>
                    <a:bodyPr/>
                    <a:lstStyle/>
                    <a:p>
                      <a:pPr algn="ctr"/>
                      <a:r>
                        <a:rPr lang="en-US" dirty="0"/>
                        <a:t>😀</a:t>
                      </a:r>
                    </a:p>
                  </a:txBody>
                  <a:tcPr>
                    <a:solidFill>
                      <a:schemeClr val="accent4">
                        <a:lumMod val="60000"/>
                        <a:lumOff val="40000"/>
                      </a:schemeClr>
                    </a:solidFill>
                  </a:tcPr>
                </a:tc>
                <a:tc>
                  <a:txBody>
                    <a:bodyPr/>
                    <a:lstStyle/>
                    <a:p>
                      <a:pPr algn="ctr"/>
                      <a:r>
                        <a:rPr lang="en-US" dirty="0"/>
                        <a:t>☹</a:t>
                      </a:r>
                    </a:p>
                    <a:p>
                      <a:pPr algn="ctr"/>
                      <a:endParaRPr lang="en-US" dirty="0"/>
                    </a:p>
                  </a:txBody>
                  <a:tcPr>
                    <a:solidFill>
                      <a:schemeClr val="accent6">
                        <a:lumMod val="60000"/>
                        <a:lumOff val="40000"/>
                      </a:schemeClr>
                    </a:solidFill>
                  </a:tcPr>
                </a:tc>
                <a:tc>
                  <a:txBody>
                    <a:bodyPr/>
                    <a:lstStyle/>
                    <a:p>
                      <a:pPr algn="ctr"/>
                      <a:r>
                        <a:rPr lang="en-US" dirty="0"/>
                        <a:t>😀</a:t>
                      </a:r>
                    </a:p>
                  </a:txBody>
                  <a:tcPr>
                    <a:solidFill>
                      <a:schemeClr val="accent4">
                        <a:lumMod val="60000"/>
                        <a:lumOff val="40000"/>
                      </a:schemeClr>
                    </a:solidFill>
                  </a:tcPr>
                </a:tc>
                <a:tc>
                  <a:txBody>
                    <a:bodyPr/>
                    <a:lstStyle/>
                    <a:p>
                      <a:pPr algn="ctr"/>
                      <a:r>
                        <a:rPr lang="en-US" dirty="0"/>
                        <a:t>😀</a:t>
                      </a:r>
                    </a:p>
                    <a:p>
                      <a:pPr algn="ctr"/>
                      <a:endParaRPr lang="en-US" dirty="0"/>
                    </a:p>
                  </a:txBody>
                  <a:tcPr>
                    <a:solidFill>
                      <a:schemeClr val="accent4">
                        <a:lumMod val="60000"/>
                        <a:lumOff val="40000"/>
                      </a:schemeClr>
                    </a:solidFill>
                  </a:tcPr>
                </a:tc>
                <a:extLst>
                  <a:ext uri="{0D108BD9-81ED-4DB2-BD59-A6C34878D82A}">
                    <a16:rowId xmlns:a16="http://schemas.microsoft.com/office/drawing/2014/main" val="1632316925"/>
                  </a:ext>
                </a:extLst>
              </a:tr>
              <a:tr h="623094">
                <a:tc>
                  <a:txBody>
                    <a:bodyPr/>
                    <a:lstStyle/>
                    <a:p>
                      <a:pPr algn="ctr"/>
                      <a:r>
                        <a:rPr lang="en-US" dirty="0"/>
                        <a:t>RBAC</a:t>
                      </a:r>
                    </a:p>
                  </a:txBody>
                  <a:tcPr/>
                </a:tc>
                <a:tc>
                  <a:txBody>
                    <a:bodyPr/>
                    <a:lstStyle/>
                    <a:p>
                      <a:pPr algn="ctr"/>
                      <a:r>
                        <a:rPr lang="en-US" dirty="0"/>
                        <a:t>😐</a:t>
                      </a:r>
                    </a:p>
                    <a:p>
                      <a:pPr algn="ctr"/>
                      <a:endParaRPr lang="en-US" dirty="0"/>
                    </a:p>
                  </a:txBody>
                  <a:tcPr>
                    <a:solidFill>
                      <a:schemeClr val="accent5">
                        <a:lumMod val="40000"/>
                        <a:lumOff val="60000"/>
                      </a:schemeClr>
                    </a:solidFill>
                  </a:tcPr>
                </a:tc>
                <a:tc>
                  <a:txBody>
                    <a:bodyPr/>
                    <a:lstStyle/>
                    <a:p>
                      <a:pPr algn="ctr"/>
                      <a:r>
                        <a:rPr lang="en-US" dirty="0"/>
                        <a:t>😀</a:t>
                      </a:r>
                    </a:p>
                    <a:p>
                      <a:pPr algn="ctr"/>
                      <a:endParaRPr lang="en-US" dirty="0"/>
                    </a:p>
                  </a:txBody>
                  <a:tcPr>
                    <a:solidFill>
                      <a:schemeClr val="accent4">
                        <a:lumMod val="60000"/>
                        <a:lumOff val="40000"/>
                      </a:schemeClr>
                    </a:solidFill>
                  </a:tcPr>
                </a:tc>
                <a:tc>
                  <a:txBody>
                    <a:bodyPr/>
                    <a:lstStyle/>
                    <a:p>
                      <a:pPr algn="ctr"/>
                      <a:r>
                        <a:rPr lang="en-US" dirty="0"/>
                        <a:t>😀</a:t>
                      </a:r>
                    </a:p>
                    <a:p>
                      <a:pPr algn="ctr"/>
                      <a:endParaRPr lang="en-US" dirty="0"/>
                    </a:p>
                  </a:txBody>
                  <a:tcPr>
                    <a:solidFill>
                      <a:schemeClr val="accent4">
                        <a:lumMod val="60000"/>
                        <a:lumOff val="40000"/>
                      </a:schemeClr>
                    </a:solidFill>
                  </a:tcPr>
                </a:tc>
                <a:tc>
                  <a:txBody>
                    <a:bodyPr/>
                    <a:lstStyle/>
                    <a:p>
                      <a:pPr algn="ctr"/>
                      <a:r>
                        <a:rPr lang="en-US" dirty="0"/>
                        <a:t>😀</a:t>
                      </a:r>
                    </a:p>
                    <a:p>
                      <a:pPr algn="ctr"/>
                      <a:endParaRPr lang="en-US" dirty="0"/>
                    </a:p>
                  </a:txBody>
                  <a:tcPr>
                    <a:solidFill>
                      <a:schemeClr val="accent4">
                        <a:lumMod val="60000"/>
                        <a:lumOff val="40000"/>
                      </a:schemeClr>
                    </a:solidFill>
                  </a:tcPr>
                </a:tc>
                <a:extLst>
                  <a:ext uri="{0D108BD9-81ED-4DB2-BD59-A6C34878D82A}">
                    <a16:rowId xmlns:a16="http://schemas.microsoft.com/office/drawing/2014/main" val="1703509835"/>
                  </a:ext>
                </a:extLst>
              </a:tr>
              <a:tr h="623094">
                <a:tc>
                  <a:txBody>
                    <a:bodyPr/>
                    <a:lstStyle/>
                    <a:p>
                      <a:pPr algn="ctr"/>
                      <a:r>
                        <a:rPr lang="en-US" dirty="0"/>
                        <a:t>ABAC</a:t>
                      </a:r>
                    </a:p>
                  </a:txBody>
                  <a:tcPr/>
                </a:tc>
                <a:tc>
                  <a:txBody>
                    <a:bodyPr/>
                    <a:lstStyle/>
                    <a:p>
                      <a:pPr algn="ctr"/>
                      <a:r>
                        <a:rPr lang="en-US" dirty="0"/>
                        <a:t>😀</a:t>
                      </a:r>
                    </a:p>
                    <a:p>
                      <a:pPr algn="ctr"/>
                      <a:endParaRPr lang="en-US" dirty="0"/>
                    </a:p>
                  </a:txBody>
                  <a:tcPr>
                    <a:solidFill>
                      <a:schemeClr val="accent4">
                        <a:lumMod val="60000"/>
                        <a:lumOff val="40000"/>
                      </a:schemeClr>
                    </a:solidFill>
                  </a:tcPr>
                </a:tc>
                <a:tc>
                  <a:txBody>
                    <a:bodyPr/>
                    <a:lstStyle/>
                    <a:p>
                      <a:pPr algn="ctr"/>
                      <a:r>
                        <a:rPr lang="en-US" dirty="0"/>
                        <a:t>😀</a:t>
                      </a:r>
                    </a:p>
                    <a:p>
                      <a:pPr algn="ctr"/>
                      <a:endParaRPr lang="en-US" dirty="0"/>
                    </a:p>
                  </a:txBody>
                  <a:tcPr>
                    <a:solidFill>
                      <a:schemeClr val="accent4">
                        <a:lumMod val="60000"/>
                        <a:lumOff val="40000"/>
                      </a:schemeClr>
                    </a:solidFill>
                  </a:tcPr>
                </a:tc>
                <a:tc>
                  <a:txBody>
                    <a:bodyPr/>
                    <a:lstStyle/>
                    <a:p>
                      <a:pPr algn="ctr"/>
                      <a:r>
                        <a:rPr lang="en-US" dirty="0"/>
                        <a:t>😀</a:t>
                      </a:r>
                    </a:p>
                    <a:p>
                      <a:pPr algn="ctr"/>
                      <a:endParaRPr lang="en-US" dirty="0"/>
                    </a:p>
                  </a:txBody>
                  <a:tcPr>
                    <a:solidFill>
                      <a:schemeClr val="accent4">
                        <a:lumMod val="60000"/>
                        <a:lumOff val="40000"/>
                      </a:schemeClr>
                    </a:solidFill>
                  </a:tcPr>
                </a:tc>
                <a:tc>
                  <a:txBody>
                    <a:bodyPr/>
                    <a:lstStyle/>
                    <a:p>
                      <a:pPr algn="ctr"/>
                      <a:r>
                        <a:rPr lang="en-US" dirty="0"/>
                        <a:t>☹</a:t>
                      </a:r>
                    </a:p>
                    <a:p>
                      <a:pPr algn="ctr"/>
                      <a:endParaRPr lang="en-US" dirty="0"/>
                    </a:p>
                  </a:txBody>
                  <a:tcPr>
                    <a:solidFill>
                      <a:schemeClr val="accent6">
                        <a:lumMod val="60000"/>
                        <a:lumOff val="40000"/>
                      </a:schemeClr>
                    </a:solidFill>
                  </a:tcPr>
                </a:tc>
                <a:extLst>
                  <a:ext uri="{0D108BD9-81ED-4DB2-BD59-A6C34878D82A}">
                    <a16:rowId xmlns:a16="http://schemas.microsoft.com/office/drawing/2014/main" val="546830172"/>
                  </a:ext>
                </a:extLst>
              </a:tr>
              <a:tr h="623094">
                <a:tc>
                  <a:txBody>
                    <a:bodyPr/>
                    <a:lstStyle/>
                    <a:p>
                      <a:pPr algn="ctr"/>
                      <a:r>
                        <a:rPr lang="en-US" dirty="0"/>
                        <a:t>RB-RBAC</a:t>
                      </a:r>
                    </a:p>
                  </a:txBody>
                  <a:tcPr/>
                </a:tc>
                <a:tc>
                  <a:txBody>
                    <a:bodyPr/>
                    <a:lstStyle/>
                    <a:p>
                      <a:pPr algn="ctr"/>
                      <a:r>
                        <a:rPr lang="en-US" dirty="0"/>
                        <a:t>😀</a:t>
                      </a:r>
                    </a:p>
                    <a:p>
                      <a:pPr algn="ctr"/>
                      <a:endParaRPr lang="en-US" dirty="0"/>
                    </a:p>
                  </a:txBody>
                  <a:tcPr>
                    <a:solidFill>
                      <a:schemeClr val="accent4">
                        <a:lumMod val="60000"/>
                        <a:lumOff val="40000"/>
                      </a:schemeClr>
                    </a:solidFill>
                  </a:tcPr>
                </a:tc>
                <a:tc>
                  <a:txBody>
                    <a:bodyPr/>
                    <a:lstStyle/>
                    <a:p>
                      <a:pPr algn="ctr"/>
                      <a:r>
                        <a:rPr lang="en-US" dirty="0"/>
                        <a:t>😐</a:t>
                      </a:r>
                    </a:p>
                    <a:p>
                      <a:pPr algn="ctr"/>
                      <a:endParaRPr lang="en-US" dirty="0"/>
                    </a:p>
                  </a:txBody>
                  <a:tcPr>
                    <a:solidFill>
                      <a:schemeClr val="accent5">
                        <a:lumMod val="40000"/>
                        <a:lumOff val="60000"/>
                      </a:schemeClr>
                    </a:solidFill>
                  </a:tcPr>
                </a:tc>
                <a:tc>
                  <a:txBody>
                    <a:bodyPr/>
                    <a:lstStyle/>
                    <a:p>
                      <a:pPr algn="ctr"/>
                      <a:r>
                        <a:rPr lang="en-US" dirty="0"/>
                        <a:t>😀</a:t>
                      </a:r>
                    </a:p>
                    <a:p>
                      <a:pPr algn="ctr"/>
                      <a:endParaRPr lang="en-US" dirty="0"/>
                    </a:p>
                  </a:txBody>
                  <a:tcPr>
                    <a:solidFill>
                      <a:schemeClr val="accent4">
                        <a:lumMod val="60000"/>
                        <a:lumOff val="40000"/>
                      </a:schemeClr>
                    </a:solidFill>
                  </a:tcPr>
                </a:tc>
                <a:tc>
                  <a:txBody>
                    <a:bodyPr/>
                    <a:lstStyle/>
                    <a:p>
                      <a:pPr algn="ctr"/>
                      <a:r>
                        <a:rPr lang="en-US" dirty="0"/>
                        <a:t>😐</a:t>
                      </a:r>
                    </a:p>
                    <a:p>
                      <a:pPr algn="ctr"/>
                      <a:endParaRPr lang="en-US" dirty="0"/>
                    </a:p>
                  </a:txBody>
                  <a:tcPr>
                    <a:solidFill>
                      <a:schemeClr val="accent5">
                        <a:lumMod val="40000"/>
                        <a:lumOff val="60000"/>
                      </a:schemeClr>
                    </a:solidFill>
                  </a:tcPr>
                </a:tc>
                <a:extLst>
                  <a:ext uri="{0D108BD9-81ED-4DB2-BD59-A6C34878D82A}">
                    <a16:rowId xmlns:a16="http://schemas.microsoft.com/office/drawing/2014/main" val="2450903049"/>
                  </a:ext>
                </a:extLst>
              </a:tr>
            </a:tbl>
          </a:graphicData>
        </a:graphic>
      </p:graphicFrame>
    </p:spTree>
    <p:extLst>
      <p:ext uri="{BB962C8B-B14F-4D97-AF65-F5344CB8AC3E}">
        <p14:creationId xmlns:p14="http://schemas.microsoft.com/office/powerpoint/2010/main" val="1753797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9D775-CC30-4673-98CB-9F348A8AB935}"/>
              </a:ext>
            </a:extLst>
          </p:cNvPr>
          <p:cNvSpPr>
            <a:spLocks noGrp="1"/>
          </p:cNvSpPr>
          <p:nvPr>
            <p:ph type="title"/>
          </p:nvPr>
        </p:nvSpPr>
        <p:spPr/>
        <p:txBody>
          <a:bodyPr/>
          <a:lstStyle/>
          <a:p>
            <a:r>
              <a:rPr lang="en-US" dirty="0"/>
              <a:t>Object Relationships</a:t>
            </a:r>
          </a:p>
        </p:txBody>
      </p:sp>
      <p:pic>
        <p:nvPicPr>
          <p:cNvPr id="13" name="Content Placeholder 12" descr="A screenshot of a computer&#10;&#10;Description automatically generated with low confidence">
            <a:extLst>
              <a:ext uri="{FF2B5EF4-FFF2-40B4-BE49-F238E27FC236}">
                <a16:creationId xmlns:a16="http://schemas.microsoft.com/office/drawing/2014/main" id="{8A472FFD-0440-431A-8F4A-E66025E19F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35503" y="1751999"/>
            <a:ext cx="5520994" cy="4767334"/>
          </a:xfrm>
        </p:spPr>
      </p:pic>
    </p:spTree>
    <p:extLst>
      <p:ext uri="{BB962C8B-B14F-4D97-AF65-F5344CB8AC3E}">
        <p14:creationId xmlns:p14="http://schemas.microsoft.com/office/powerpoint/2010/main" val="3353811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FC1B-15B7-48F6-9876-809CA05C47B1}"/>
              </a:ext>
            </a:extLst>
          </p:cNvPr>
          <p:cNvSpPr>
            <a:spLocks noGrp="1"/>
          </p:cNvSpPr>
          <p:nvPr>
            <p:ph type="title"/>
          </p:nvPr>
        </p:nvSpPr>
        <p:spPr/>
        <p:txBody>
          <a:bodyPr/>
          <a:lstStyle/>
          <a:p>
            <a:r>
              <a:rPr lang="en-US" dirty="0"/>
              <a:t>Group Scopes</a:t>
            </a:r>
          </a:p>
        </p:txBody>
      </p:sp>
      <p:pic>
        <p:nvPicPr>
          <p:cNvPr id="9" name="Content Placeholder 8" descr="Diagram, venn diagram&#10;&#10;Description automatically generated">
            <a:extLst>
              <a:ext uri="{FF2B5EF4-FFF2-40B4-BE49-F238E27FC236}">
                <a16:creationId xmlns:a16="http://schemas.microsoft.com/office/drawing/2014/main" id="{DD1DB368-67BA-419C-A5DC-78F6BF5FEA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3600" y="1554077"/>
            <a:ext cx="6654799" cy="4999059"/>
          </a:xfrm>
        </p:spPr>
      </p:pic>
    </p:spTree>
    <p:extLst>
      <p:ext uri="{BB962C8B-B14F-4D97-AF65-F5344CB8AC3E}">
        <p14:creationId xmlns:p14="http://schemas.microsoft.com/office/powerpoint/2010/main" val="769917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82775-3E72-4591-8A45-5FFC7D5BED84}"/>
              </a:ext>
            </a:extLst>
          </p:cNvPr>
          <p:cNvSpPr>
            <a:spLocks noGrp="1"/>
          </p:cNvSpPr>
          <p:nvPr>
            <p:ph type="title"/>
          </p:nvPr>
        </p:nvSpPr>
        <p:spPr/>
        <p:txBody>
          <a:bodyPr/>
          <a:lstStyle/>
          <a:p>
            <a:r>
              <a:rPr lang="en-US" dirty="0"/>
              <a:t>Typography – Flat, Direct</a:t>
            </a:r>
          </a:p>
        </p:txBody>
      </p:sp>
      <p:pic>
        <p:nvPicPr>
          <p:cNvPr id="5" name="Content Placeholder 4" descr="A picture containing diagram&#10;&#10;Description automatically generated">
            <a:extLst>
              <a:ext uri="{FF2B5EF4-FFF2-40B4-BE49-F238E27FC236}">
                <a16:creationId xmlns:a16="http://schemas.microsoft.com/office/drawing/2014/main" id="{3A4C76AC-F9D1-44D5-A029-084D277E9F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2805" y="1970854"/>
            <a:ext cx="7646389" cy="4277546"/>
          </a:xfrm>
        </p:spPr>
      </p:pic>
    </p:spTree>
    <p:extLst>
      <p:ext uri="{BB962C8B-B14F-4D97-AF65-F5344CB8AC3E}">
        <p14:creationId xmlns:p14="http://schemas.microsoft.com/office/powerpoint/2010/main" val="386818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82775-3E72-4591-8A45-5FFC7D5BED84}"/>
              </a:ext>
            </a:extLst>
          </p:cNvPr>
          <p:cNvSpPr>
            <a:spLocks noGrp="1"/>
          </p:cNvSpPr>
          <p:nvPr>
            <p:ph type="title"/>
          </p:nvPr>
        </p:nvSpPr>
        <p:spPr/>
        <p:txBody>
          <a:bodyPr/>
          <a:lstStyle/>
          <a:p>
            <a:r>
              <a:rPr lang="en-US" dirty="0"/>
              <a:t>Typography – Flat, Dynamic</a:t>
            </a:r>
          </a:p>
        </p:txBody>
      </p:sp>
      <p:pic>
        <p:nvPicPr>
          <p:cNvPr id="7" name="Content Placeholder 6" descr="A screenshot of a computer&#10;&#10;Description automatically generated with low confidence">
            <a:extLst>
              <a:ext uri="{FF2B5EF4-FFF2-40B4-BE49-F238E27FC236}">
                <a16:creationId xmlns:a16="http://schemas.microsoft.com/office/drawing/2014/main" id="{90AF9DC4-CD4B-4572-A04E-3260AD100D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14445" y="1744133"/>
            <a:ext cx="6763110" cy="4978400"/>
          </a:xfrm>
        </p:spPr>
      </p:pic>
    </p:spTree>
    <p:extLst>
      <p:ext uri="{BB962C8B-B14F-4D97-AF65-F5344CB8AC3E}">
        <p14:creationId xmlns:p14="http://schemas.microsoft.com/office/powerpoint/2010/main" val="2662800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3D50-1814-489E-AF64-68AE20D7FA62}"/>
              </a:ext>
            </a:extLst>
          </p:cNvPr>
          <p:cNvSpPr>
            <a:spLocks noGrp="1"/>
          </p:cNvSpPr>
          <p:nvPr>
            <p:ph type="title"/>
          </p:nvPr>
        </p:nvSpPr>
        <p:spPr/>
        <p:txBody>
          <a:bodyPr/>
          <a:lstStyle/>
          <a:p>
            <a:r>
              <a:rPr lang="en-US" dirty="0"/>
              <a:t>Typography – Stacked, Direct</a:t>
            </a:r>
          </a:p>
        </p:txBody>
      </p:sp>
      <p:pic>
        <p:nvPicPr>
          <p:cNvPr id="5" name="Content Placeholder 4" descr="A picture containing text, electronics&#10;&#10;Description automatically generated">
            <a:extLst>
              <a:ext uri="{FF2B5EF4-FFF2-40B4-BE49-F238E27FC236}">
                <a16:creationId xmlns:a16="http://schemas.microsoft.com/office/drawing/2014/main" id="{218DC4B9-9ACE-4F65-AB08-06DBD5E634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03600" y="1811765"/>
            <a:ext cx="5384800" cy="5046235"/>
          </a:xfrm>
        </p:spPr>
      </p:pic>
    </p:spTree>
    <p:extLst>
      <p:ext uri="{BB962C8B-B14F-4D97-AF65-F5344CB8AC3E}">
        <p14:creationId xmlns:p14="http://schemas.microsoft.com/office/powerpoint/2010/main" val="1853666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9EF37-1725-48B1-B46C-D1221428E848}"/>
              </a:ext>
            </a:extLst>
          </p:cNvPr>
          <p:cNvSpPr>
            <a:spLocks noGrp="1"/>
          </p:cNvSpPr>
          <p:nvPr>
            <p:ph type="title"/>
          </p:nvPr>
        </p:nvSpPr>
        <p:spPr/>
        <p:txBody>
          <a:bodyPr/>
          <a:lstStyle/>
          <a:p>
            <a:r>
              <a:rPr lang="en-US" dirty="0"/>
              <a:t>Typography – stacked, Dynamic</a:t>
            </a:r>
          </a:p>
        </p:txBody>
      </p:sp>
      <p:pic>
        <p:nvPicPr>
          <p:cNvPr id="5" name="Content Placeholder 4" descr="Graphical user interface, application&#10;&#10;Description automatically generated">
            <a:extLst>
              <a:ext uri="{FF2B5EF4-FFF2-40B4-BE49-F238E27FC236}">
                <a16:creationId xmlns:a16="http://schemas.microsoft.com/office/drawing/2014/main" id="{08174E64-0B61-4232-9C99-D8ABCF479E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5995" y="1659467"/>
            <a:ext cx="6525072" cy="5198621"/>
          </a:xfrm>
        </p:spPr>
      </p:pic>
    </p:spTree>
    <p:extLst>
      <p:ext uri="{BB962C8B-B14F-4D97-AF65-F5344CB8AC3E}">
        <p14:creationId xmlns:p14="http://schemas.microsoft.com/office/powerpoint/2010/main" val="2237736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A9C5-6C12-42D2-8307-FFDA7253C437}"/>
              </a:ext>
            </a:extLst>
          </p:cNvPr>
          <p:cNvSpPr>
            <a:spLocks noGrp="1"/>
          </p:cNvSpPr>
          <p:nvPr>
            <p:ph type="title"/>
          </p:nvPr>
        </p:nvSpPr>
        <p:spPr/>
        <p:txBody>
          <a:bodyPr/>
          <a:lstStyle/>
          <a:p>
            <a:r>
              <a:rPr lang="en-US" dirty="0"/>
              <a:t>Terms</a:t>
            </a:r>
          </a:p>
        </p:txBody>
      </p:sp>
      <p:sp>
        <p:nvSpPr>
          <p:cNvPr id="3" name="Content Placeholder 2">
            <a:extLst>
              <a:ext uri="{FF2B5EF4-FFF2-40B4-BE49-F238E27FC236}">
                <a16:creationId xmlns:a16="http://schemas.microsoft.com/office/drawing/2014/main" id="{37B58697-501F-4EF8-8A08-718EE2A89E7A}"/>
              </a:ext>
            </a:extLst>
          </p:cNvPr>
          <p:cNvSpPr>
            <a:spLocks noGrp="1"/>
          </p:cNvSpPr>
          <p:nvPr>
            <p:ph idx="1"/>
          </p:nvPr>
        </p:nvSpPr>
        <p:spPr/>
        <p:txBody>
          <a:bodyPr>
            <a:normAutofit/>
          </a:bodyPr>
          <a:lstStyle/>
          <a:p>
            <a:r>
              <a:rPr lang="en-US" sz="2000" dirty="0"/>
              <a:t>Authentication –</a:t>
            </a:r>
          </a:p>
          <a:p>
            <a:pPr lvl="1"/>
            <a:r>
              <a:rPr lang="en-US" sz="2000" dirty="0"/>
              <a:t>Identity verification</a:t>
            </a:r>
          </a:p>
          <a:p>
            <a:r>
              <a:rPr lang="en-US" sz="2000" dirty="0"/>
              <a:t>Authorization –</a:t>
            </a:r>
          </a:p>
          <a:p>
            <a:pPr lvl="1"/>
            <a:r>
              <a:rPr lang="en-US" sz="2000" dirty="0"/>
              <a:t>Passage to security assets and zones based on that identity.</a:t>
            </a:r>
          </a:p>
          <a:p>
            <a:r>
              <a:rPr lang="en-US" sz="2000" dirty="0"/>
              <a:t>Security principal and security asset –</a:t>
            </a:r>
          </a:p>
          <a:p>
            <a:pPr lvl="1"/>
            <a:r>
              <a:rPr lang="en-US" sz="2000" dirty="0"/>
              <a:t>Authenticated user or computer followed by data repositories and computing resources.</a:t>
            </a:r>
          </a:p>
          <a:p>
            <a:r>
              <a:rPr lang="en-US" sz="2000" dirty="0"/>
              <a:t>Subjects and objects –</a:t>
            </a:r>
          </a:p>
          <a:p>
            <a:pPr lvl="1"/>
            <a:r>
              <a:rPr lang="en-US" sz="2000" dirty="0"/>
              <a:t>Describe the relationship between security principals and security assets.</a:t>
            </a:r>
          </a:p>
        </p:txBody>
      </p:sp>
    </p:spTree>
    <p:extLst>
      <p:ext uri="{BB962C8B-B14F-4D97-AF65-F5344CB8AC3E}">
        <p14:creationId xmlns:p14="http://schemas.microsoft.com/office/powerpoint/2010/main" val="238017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C9B7-1029-49D3-8F3D-0E1F9D350DB2}"/>
              </a:ext>
            </a:extLst>
          </p:cNvPr>
          <p:cNvSpPr>
            <a:spLocks noGrp="1"/>
          </p:cNvSpPr>
          <p:nvPr>
            <p:ph type="title"/>
          </p:nvPr>
        </p:nvSpPr>
        <p:spPr/>
        <p:txBody>
          <a:bodyPr/>
          <a:lstStyle/>
          <a:p>
            <a:r>
              <a:rPr lang="en-US" dirty="0"/>
              <a:t>Access Control Lists</a:t>
            </a:r>
          </a:p>
        </p:txBody>
      </p:sp>
      <p:sp>
        <p:nvSpPr>
          <p:cNvPr id="3" name="Content Placeholder 2">
            <a:extLst>
              <a:ext uri="{FF2B5EF4-FFF2-40B4-BE49-F238E27FC236}">
                <a16:creationId xmlns:a16="http://schemas.microsoft.com/office/drawing/2014/main" id="{40240024-16EF-427C-A32B-8D77993BC621}"/>
              </a:ext>
            </a:extLst>
          </p:cNvPr>
          <p:cNvSpPr>
            <a:spLocks noGrp="1"/>
          </p:cNvSpPr>
          <p:nvPr>
            <p:ph idx="1"/>
          </p:nvPr>
        </p:nvSpPr>
        <p:spPr/>
        <p:txBody>
          <a:bodyPr>
            <a:normAutofit/>
          </a:bodyPr>
          <a:lstStyle/>
          <a:p>
            <a:r>
              <a:rPr lang="en-US" sz="2000" dirty="0"/>
              <a:t>This is done a number of ways, which comes down to an access control list (ACL) of one type or another. </a:t>
            </a:r>
          </a:p>
          <a:p>
            <a:r>
              <a:rPr lang="en-US" sz="2000" dirty="0"/>
              <a:t>ACLs are placed on objects, containing a list of subjects and their entitlements to that object.</a:t>
            </a:r>
          </a:p>
          <a:p>
            <a:r>
              <a:rPr lang="en-US" sz="2000" dirty="0"/>
              <a:t>A similar method that specifies which subjects and objects users or groups can access is called a capability table ​</a:t>
            </a:r>
          </a:p>
          <a:p>
            <a:r>
              <a:rPr lang="en-US" sz="2000" dirty="0"/>
              <a:t>These specifications are frequently complex matrices, rather than simple lists or tables​</a:t>
            </a:r>
          </a:p>
          <a:p>
            <a:r>
              <a:rPr lang="en-US" sz="2000" dirty="0"/>
              <a:t>In general, ACLs enable administrations to restrict access according to user, computer, time, duration, or even a particular file</a:t>
            </a:r>
          </a:p>
        </p:txBody>
      </p:sp>
    </p:spTree>
    <p:extLst>
      <p:ext uri="{BB962C8B-B14F-4D97-AF65-F5344CB8AC3E}">
        <p14:creationId xmlns:p14="http://schemas.microsoft.com/office/powerpoint/2010/main" val="247709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D5B43-144B-4D8C-B59C-C0ED957AB57B}"/>
              </a:ext>
            </a:extLst>
          </p:cNvPr>
          <p:cNvSpPr>
            <a:spLocks noGrp="1"/>
          </p:cNvSpPr>
          <p:nvPr>
            <p:ph type="title"/>
          </p:nvPr>
        </p:nvSpPr>
        <p:spPr/>
        <p:txBody>
          <a:bodyPr/>
          <a:lstStyle/>
          <a:p>
            <a:r>
              <a:rPr lang="en-US" dirty="0"/>
              <a:t>Access Control Lists</a:t>
            </a:r>
          </a:p>
        </p:txBody>
      </p:sp>
      <p:sp>
        <p:nvSpPr>
          <p:cNvPr id="3" name="Content Placeholder 2">
            <a:extLst>
              <a:ext uri="{FF2B5EF4-FFF2-40B4-BE49-F238E27FC236}">
                <a16:creationId xmlns:a16="http://schemas.microsoft.com/office/drawing/2014/main" id="{9748D351-67B0-4B53-9A49-9AD90D387C91}"/>
              </a:ext>
            </a:extLst>
          </p:cNvPr>
          <p:cNvSpPr>
            <a:spLocks noGrp="1"/>
          </p:cNvSpPr>
          <p:nvPr>
            <p:ph idx="1"/>
          </p:nvPr>
        </p:nvSpPr>
        <p:spPr/>
        <p:txBody>
          <a:bodyPr>
            <a:normAutofit/>
          </a:bodyPr>
          <a:lstStyle/>
          <a:p>
            <a:r>
              <a:rPr lang="en-US" sz="2000" dirty="0"/>
              <a:t>In general, ACLs regulate:​</a:t>
            </a:r>
          </a:p>
          <a:p>
            <a:pPr lvl="1"/>
            <a:r>
              <a:rPr lang="en-US" sz="2000" dirty="0"/>
              <a:t>Who can use the system​</a:t>
            </a:r>
          </a:p>
          <a:p>
            <a:pPr lvl="1"/>
            <a:r>
              <a:rPr lang="en-US" sz="2000" dirty="0"/>
              <a:t>What authorized users can access​</a:t>
            </a:r>
          </a:p>
          <a:p>
            <a:pPr lvl="1"/>
            <a:r>
              <a:rPr lang="en-US" sz="2000" dirty="0"/>
              <a:t>When authorized users can access the system​</a:t>
            </a:r>
          </a:p>
          <a:p>
            <a:pPr lvl="1"/>
            <a:r>
              <a:rPr lang="en-US" sz="2000" dirty="0"/>
              <a:t>Where authorized users can access the system from​</a:t>
            </a:r>
          </a:p>
          <a:p>
            <a:pPr lvl="1"/>
            <a:r>
              <a:rPr lang="en-US" sz="2000" dirty="0"/>
              <a:t>How authorized users can access the system​</a:t>
            </a:r>
          </a:p>
          <a:p>
            <a:pPr lvl="1"/>
            <a:r>
              <a:rPr lang="en-US" sz="2000" dirty="0"/>
              <a:t>Restricting what users can access, e.g., printers, files, communications, and applications</a:t>
            </a:r>
          </a:p>
        </p:txBody>
      </p:sp>
    </p:spTree>
    <p:extLst>
      <p:ext uri="{BB962C8B-B14F-4D97-AF65-F5344CB8AC3E}">
        <p14:creationId xmlns:p14="http://schemas.microsoft.com/office/powerpoint/2010/main" val="313456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ccess Control List illustration | Download Scientific Diagram">
            <a:extLst>
              <a:ext uri="{FF2B5EF4-FFF2-40B4-BE49-F238E27FC236}">
                <a16:creationId xmlns:a16="http://schemas.microsoft.com/office/drawing/2014/main" id="{B03682E7-D236-4D52-AC65-F6A0D4CBFE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0" t="4189" r="1921" b="19814"/>
          <a:stretch/>
        </p:blipFill>
        <p:spPr bwMode="auto">
          <a:xfrm>
            <a:off x="336550" y="0"/>
            <a:ext cx="11518900" cy="685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35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5D12-7CC4-4D99-A633-1B9D3AF45333}"/>
              </a:ext>
            </a:extLst>
          </p:cNvPr>
          <p:cNvSpPr>
            <a:spLocks noGrp="1"/>
          </p:cNvSpPr>
          <p:nvPr>
            <p:ph type="title"/>
          </p:nvPr>
        </p:nvSpPr>
        <p:spPr/>
        <p:txBody>
          <a:bodyPr/>
          <a:lstStyle/>
          <a:p>
            <a:r>
              <a:rPr lang="en-US" dirty="0"/>
              <a:t>Entitlements</a:t>
            </a:r>
          </a:p>
        </p:txBody>
      </p:sp>
      <p:sp>
        <p:nvSpPr>
          <p:cNvPr id="3" name="Content Placeholder 2">
            <a:extLst>
              <a:ext uri="{FF2B5EF4-FFF2-40B4-BE49-F238E27FC236}">
                <a16:creationId xmlns:a16="http://schemas.microsoft.com/office/drawing/2014/main" id="{EC9B3A0D-6EC8-4498-9439-82A397AAAF0E}"/>
              </a:ext>
            </a:extLst>
          </p:cNvPr>
          <p:cNvSpPr>
            <a:spLocks noGrp="1"/>
          </p:cNvSpPr>
          <p:nvPr>
            <p:ph idx="1"/>
          </p:nvPr>
        </p:nvSpPr>
        <p:spPr/>
        <p:txBody>
          <a:bodyPr>
            <a:normAutofit/>
          </a:bodyPr>
          <a:lstStyle/>
          <a:p>
            <a:r>
              <a:rPr lang="en-US" sz="2000" dirty="0"/>
              <a:t>Administrators set user privileges, such as:​</a:t>
            </a:r>
          </a:p>
          <a:p>
            <a:pPr lvl="1"/>
            <a:r>
              <a:rPr lang="en-US" sz="2000" dirty="0"/>
              <a:t>Read​</a:t>
            </a:r>
          </a:p>
          <a:p>
            <a:pPr lvl="1"/>
            <a:r>
              <a:rPr lang="en-US" sz="2000" dirty="0"/>
              <a:t>Write​</a:t>
            </a:r>
          </a:p>
          <a:p>
            <a:pPr lvl="1"/>
            <a:r>
              <a:rPr lang="en-US" sz="2000" dirty="0"/>
              <a:t>Create​</a:t>
            </a:r>
          </a:p>
          <a:p>
            <a:pPr lvl="1"/>
            <a:r>
              <a:rPr lang="en-US" sz="2000" dirty="0"/>
              <a:t>Modify​</a:t>
            </a:r>
          </a:p>
          <a:p>
            <a:pPr lvl="1"/>
            <a:r>
              <a:rPr lang="en-US" sz="2000" dirty="0"/>
              <a:t>Delete​</a:t>
            </a:r>
          </a:p>
          <a:p>
            <a:pPr lvl="1"/>
            <a:r>
              <a:rPr lang="en-US" sz="2000" dirty="0"/>
              <a:t>Compare​</a:t>
            </a:r>
          </a:p>
          <a:p>
            <a:pPr lvl="1"/>
            <a:r>
              <a:rPr lang="en-US" sz="2000" dirty="0"/>
              <a:t>Copy</a:t>
            </a:r>
          </a:p>
        </p:txBody>
      </p:sp>
    </p:spTree>
    <p:extLst>
      <p:ext uri="{BB962C8B-B14F-4D97-AF65-F5344CB8AC3E}">
        <p14:creationId xmlns:p14="http://schemas.microsoft.com/office/powerpoint/2010/main" val="2408933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ccess Control List (ACL) - Network Encyclopedia">
            <a:extLst>
              <a:ext uri="{FF2B5EF4-FFF2-40B4-BE49-F238E27FC236}">
                <a16:creationId xmlns:a16="http://schemas.microsoft.com/office/drawing/2014/main" id="{B7BC4DCB-F62A-45EF-ADFA-BB5172159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550" y="-13721"/>
            <a:ext cx="8470900" cy="687172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rstanding Access Control List In nopCommerce">
            <a:extLst>
              <a:ext uri="{FF2B5EF4-FFF2-40B4-BE49-F238E27FC236}">
                <a16:creationId xmlns:a16="http://schemas.microsoft.com/office/drawing/2014/main" id="{217B9C2A-E219-48A2-AA7E-B28C4CA04C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5638"/>
          <a:stretch/>
        </p:blipFill>
        <p:spPr bwMode="auto">
          <a:xfrm>
            <a:off x="0" y="0"/>
            <a:ext cx="1219686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29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6827</TotalTime>
  <Words>1788</Words>
  <Application>Microsoft Office PowerPoint</Application>
  <PresentationFormat>Widescreen</PresentationFormat>
  <Paragraphs>208</Paragraphs>
  <Slides>38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Consolas</vt:lpstr>
      <vt:lpstr>Celestial</vt:lpstr>
      <vt:lpstr>Access Control Policies</vt:lpstr>
      <vt:lpstr>Access Control</vt:lpstr>
      <vt:lpstr>Access Control Policy – 10 Principles</vt:lpstr>
      <vt:lpstr>Terms</vt:lpstr>
      <vt:lpstr>Access Control Lists</vt:lpstr>
      <vt:lpstr>Access Control Lists</vt:lpstr>
      <vt:lpstr>PowerPoint Presentation</vt:lpstr>
      <vt:lpstr>Entitlements</vt:lpstr>
      <vt:lpstr>PowerPoint Presentation</vt:lpstr>
      <vt:lpstr>PowerPoint Presentation</vt:lpstr>
      <vt:lpstr>Access control matrix</vt:lpstr>
      <vt:lpstr>Interactive Log-On</vt:lpstr>
      <vt:lpstr>Peer-to-Peer Network Logon</vt:lpstr>
      <vt:lpstr>Computer Authentication</vt:lpstr>
      <vt:lpstr>Mutual Authentication</vt:lpstr>
      <vt:lpstr>Application Authentication</vt:lpstr>
      <vt:lpstr>Data classification and protection</vt:lpstr>
      <vt:lpstr>SIDs</vt:lpstr>
      <vt:lpstr>SIDs</vt:lpstr>
      <vt:lpstr>Bell-Lapadula – Read down, Write up</vt:lpstr>
      <vt:lpstr>BIBA Model – read up, write down</vt:lpstr>
      <vt:lpstr>PowerPoint Presentation</vt:lpstr>
      <vt:lpstr>Clark-Wilson Model – Another integrity model</vt:lpstr>
      <vt:lpstr>PowerPoint Presentation</vt:lpstr>
      <vt:lpstr>Lattice-Based Controls</vt:lpstr>
      <vt:lpstr>Brewer-nash (Chinese Wall) Controls</vt:lpstr>
      <vt:lpstr>Role Based Access Control (RBAC) or ABAC</vt:lpstr>
      <vt:lpstr>PowerPoint Presentation</vt:lpstr>
      <vt:lpstr>Mandatory Access Control (MAC)</vt:lpstr>
      <vt:lpstr>Discretionary Access Control (DAC)</vt:lpstr>
      <vt:lpstr>Rule-Based Access Control (RB-RBAC)</vt:lpstr>
      <vt:lpstr>COmparison</vt:lpstr>
      <vt:lpstr>Object Relationships</vt:lpstr>
      <vt:lpstr>Group Scopes</vt:lpstr>
      <vt:lpstr>Typography – Flat, Direct</vt:lpstr>
      <vt:lpstr>Typography – Flat, Dynamic</vt:lpstr>
      <vt:lpstr>Typography – Stacked, Direct</vt:lpstr>
      <vt:lpstr>Typography – stacked, Dynamic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Compliance and Security Frameworks</dc:title>
  <dc:creator>Chad Johnson</dc:creator>
  <cp:lastModifiedBy>Johnson, Chad</cp:lastModifiedBy>
  <cp:revision>13</cp:revision>
  <dcterms:created xsi:type="dcterms:W3CDTF">2020-03-31T15:51:27Z</dcterms:created>
  <dcterms:modified xsi:type="dcterms:W3CDTF">2021-10-28T17:31:38Z</dcterms:modified>
</cp:coreProperties>
</file>